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64" r:id="rId4"/>
    <p:sldId id="268" r:id="rId5"/>
    <p:sldId id="260" r:id="rId6"/>
    <p:sldId id="259" r:id="rId7"/>
    <p:sldId id="270" r:id="rId8"/>
    <p:sldId id="265" r:id="rId9"/>
    <p:sldId id="266" r:id="rId10"/>
    <p:sldId id="262" r:id="rId11"/>
    <p:sldId id="267" r:id="rId12"/>
    <p:sldId id="279" r:id="rId13"/>
    <p:sldId id="280" r:id="rId14"/>
    <p:sldId id="276" r:id="rId15"/>
    <p:sldId id="281" r:id="rId16"/>
    <p:sldId id="282" r:id="rId17"/>
    <p:sldId id="261" r:id="rId18"/>
    <p:sldId id="273" r:id="rId19"/>
    <p:sldId id="278" r:id="rId20"/>
    <p:sldId id="284" r:id="rId21"/>
    <p:sldId id="275" r:id="rId22"/>
    <p:sldId id="286" r:id="rId23"/>
    <p:sldId id="287" r:id="rId24"/>
    <p:sldId id="269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3FFBE2-92F3-441B-B072-3D63C5AD65BE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809829-7C84-4469-90CD-550DDB2D2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136904" cy="43204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Консультация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Музыкальные уголки и музыкальные 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инструменты.</a:t>
            </a:r>
          </a:p>
          <a:p>
            <a:endParaRPr lang="ru-RU" sz="2400" b="1" i="1" dirty="0">
              <a:solidFill>
                <a:schemeClr val="tx2"/>
              </a:solidFill>
            </a:endParaRPr>
          </a:p>
          <a:p>
            <a:endParaRPr lang="ru-RU" sz="2400" b="1" i="1" dirty="0" smtClean="0">
              <a:solidFill>
                <a:schemeClr val="tx2"/>
              </a:solidFill>
            </a:endParaRPr>
          </a:p>
          <a:p>
            <a:endParaRPr lang="ru-RU" sz="2400" b="1" i="1" dirty="0">
              <a:solidFill>
                <a:schemeClr val="tx2"/>
              </a:solidFill>
            </a:endParaRP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Выполнила</a:t>
            </a:r>
            <a:r>
              <a:rPr lang="ru-RU" sz="2400" b="1" i="1" dirty="0" smtClean="0">
                <a:solidFill>
                  <a:schemeClr val="tx2"/>
                </a:solidFill>
              </a:rPr>
              <a:t>: музыкальный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Руководитель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ВК</a:t>
            </a:r>
          </a:p>
          <a:p>
            <a:r>
              <a:rPr lang="ru-RU" sz="2400" b="1" i="1" dirty="0" err="1" smtClean="0">
                <a:solidFill>
                  <a:schemeClr val="tx2"/>
                </a:solidFill>
              </a:rPr>
              <a:t>Трясцина</a:t>
            </a:r>
            <a:r>
              <a:rPr lang="ru-RU" sz="2400" b="1" i="1" dirty="0" smtClean="0">
                <a:solidFill>
                  <a:schemeClr val="tx2"/>
                </a:solidFill>
              </a:rPr>
              <a:t> Е. Я.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Музыкальные инструменты для детей 4-5 лет.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мон Дантес\Desktop\музыкальные игрушки для младшей и средней групп\00008857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72808" cy="466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Эдмон Дантес\Desktop\музыкальные игрушки для младшей и средней групп\81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548680"/>
            <a:ext cx="828092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Эдмон Дантес\Desktop\музыкальные игрушки для младшей и средней групп\OM_bambino-creat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Музыкальный уголок для детей 4-5 лет.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C:\Users\Эдмон Дантес\Desktop\музыкальные игрушки для младшей и средней групп\muz_ugolok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620688"/>
            <a:ext cx="7200800" cy="428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Музыкальный уголок для детей 5-6 лет.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Эдмон Дантес\Desktop\музыкальные игрушки для младшей и средней групп\0017-02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82" y="404664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Музыкальные инструменты для детей 6-7 лет.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Эдмон Дантес\Desktop\музыкальные игрушки для младшей и средней групп\Muzykalnye-shumovye-instrumenty-detsk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78" y="1628800"/>
            <a:ext cx="830897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Эдмон Дантес\Desktop\музыкальные игрушки для младшей и средней групп\nabor-muzyikalnyih-instrumentov-tsvetok-boik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02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Эдмон Дантес\Desktop\музыкальные игрушки для младшей и средней групп\instumenty_muzykalnye_v_nabore_0004089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Эдмон Дантес\Desktop\музыкальные игрушки для младшей и средней групп\g1D0fA6fbH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526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Эдмон Дантес\Desktop\музыкальные игрушки для младшей и средней групп\b_09313v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Организация </a:t>
            </a:r>
            <a:r>
              <a:rPr lang="ru-RU" sz="2800" dirty="0" err="1" smtClean="0"/>
              <a:t>социокультурной</a:t>
            </a:r>
            <a:r>
              <a:rPr lang="ru-RU" sz="2800" dirty="0" smtClean="0"/>
              <a:t> мини-среды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6085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Единственным и обязательным условием программы М.Б. </a:t>
            </a:r>
            <a:r>
              <a:rPr lang="ru-RU" sz="2400" dirty="0" err="1" smtClean="0"/>
              <a:t>Зацепиной</a:t>
            </a:r>
            <a:r>
              <a:rPr lang="ru-RU" sz="2400" dirty="0" smtClean="0"/>
              <a:t> «Музыкальное воспитание в детском саду» является организация </a:t>
            </a:r>
            <a:r>
              <a:rPr lang="ru-RU" sz="2400" dirty="0" err="1" smtClean="0"/>
              <a:t>социокультурной</a:t>
            </a:r>
            <a:r>
              <a:rPr lang="ru-RU" sz="2400" dirty="0" smtClean="0"/>
              <a:t> пространственно – предметной мини-среды,  способствующей созданию атмосферы доброжелательности, доверия, взаимного уважения. Только в этих условиях ребёнок может раскрыться, проявить способности в полном объёме, выразить свои интересы, культурные потребности, полноценно творчески развиться.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Эдмон Дантес\Desktop\музыкальные игрушки для младшей и средней групп\get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Эдмон Дантес\Desktop\музыкальные игрушки для младшей и средней групп\meinl_ninoset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Эдмон Дантес\Desktop\музыкальные игрушки для младшей и средней групп\Detskie-muzykalnye-instrumenty-opis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8924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7281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Самодельные музыкальные инструменты для детей 5-7 лет.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Users\Эдмон Дантес\Desktop\музыкальные игрушки для младшей и средней групп\8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620688"/>
            <a:ext cx="7938129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мон Дантес\Desktop\музыкальные игрушки для младшей и средней групп\2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8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Эдмон Дантес\Desktop\музыкальные игрушки для младшей и средней групп\ed84d47d05efb3a86024ef5f9862c4d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408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Музыкальные инструменты для детей 2-3 лет.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600" dirty="0"/>
          </a:p>
        </p:txBody>
      </p:sp>
      <p:pic>
        <p:nvPicPr>
          <p:cNvPr id="1026" name="Picture 2" descr="C:\Users\Эдмон Дантес\Desktop\музыкальные игрушки для младшей и средней групп\7c435c29e09bcf7caef6b200a509f84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4692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дмон Дантес\Desktop\музыкальные игрушки для младшей и средней групп\1283406489_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дмон Дантес\Desktop\музыкальные игрушки для младшей и средней групп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496944" cy="629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Музыкальные инструменты для детей 3-4 лет.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дмон Дантес\Desktop\музыкальные игрушки для младшей и средней групп\image-MAP4226-20130920154522-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8488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дмон Дантес\Desktop\музыкальные игрушки для младшей и средней групп\5026c8b91a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224136"/>
          </a:xfrm>
        </p:spPr>
        <p:txBody>
          <a:bodyPr>
            <a:noAutofit/>
          </a:bodyPr>
          <a:lstStyle/>
          <a:p>
            <a:pPr>
              <a:tabLst>
                <a:tab pos="6540500" algn="l"/>
              </a:tabLs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Музыкальный уголок в группе детей 3-4 лет.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дмон Дантес\Desktop\музыкальные игрушки для младшей и средней групп\0012-004-Muzykalno-didakticheskie-igry-dlja-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37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Музыкально-театральный уголок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детей 3-4 лет.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Эдмон Дантес\Desktop\музыкальные игрушки для младшей и средней групп\0d756329737316231d39a1a03a2c1d10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638175"/>
            <a:ext cx="6840760" cy="437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</TotalTime>
  <Words>138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Verdana</vt:lpstr>
      <vt:lpstr>Wingdings 2</vt:lpstr>
      <vt:lpstr>Аспект</vt:lpstr>
      <vt:lpstr>Презентация PowerPoint</vt:lpstr>
      <vt:lpstr>Организация социокультурной мини-среды</vt:lpstr>
      <vt:lpstr>Музыкальные инструменты для детей 2-3 лет.</vt:lpstr>
      <vt:lpstr>Презентация PowerPoint</vt:lpstr>
      <vt:lpstr>Презентация PowerPoint</vt:lpstr>
      <vt:lpstr>Музыкальные инструменты для детей 3-4 лет.</vt:lpstr>
      <vt:lpstr>Презентация PowerPoint</vt:lpstr>
      <vt:lpstr>Музыкальный уголок в группе детей 3-4 лет.</vt:lpstr>
      <vt:lpstr>Музыкально-театральный уголок для детей 3-4 лет.</vt:lpstr>
      <vt:lpstr>Музыкальные инструменты для детей 4-5 лет.</vt:lpstr>
      <vt:lpstr>Презентация PowerPoint</vt:lpstr>
      <vt:lpstr>Презентация PowerPoint</vt:lpstr>
      <vt:lpstr>Музыкальный уголок для детей 4-5 лет.</vt:lpstr>
      <vt:lpstr>Музыкальный уголок для детей 5-6 лет.</vt:lpstr>
      <vt:lpstr>Музыкальные инструменты для детей 6-7 лет.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Самодельные музыкальные инструменты для детей 5-7 лет.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Эдмон Дантес</dc:creator>
  <cp:lastModifiedBy>Lena_Yak</cp:lastModifiedBy>
  <cp:revision>43</cp:revision>
  <dcterms:created xsi:type="dcterms:W3CDTF">2016-11-16T19:48:35Z</dcterms:created>
  <dcterms:modified xsi:type="dcterms:W3CDTF">2022-08-26T03:11:41Z</dcterms:modified>
</cp:coreProperties>
</file>