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48647_171-p-foni-detskii-sad-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9087" y="908720"/>
            <a:ext cx="649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общеобразовательное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№4 «Солнышко»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828835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на тему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«Использование здоровьесберегающих технологий на музыкальных занятиях»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0657" y="429309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 1КК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Трясцина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 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590792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Арамиль, 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0108" y="1886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узицирования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детских музыкальных инструментах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Мама аттестация\20200908_0909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5" b="23140"/>
          <a:stretch/>
        </p:blipFill>
        <p:spPr bwMode="auto">
          <a:xfrm>
            <a:off x="1096025" y="1556792"/>
            <a:ext cx="37840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Мама аттестация\20210122_162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76197"/>
            <a:ext cx="3718908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Мама аттестация\IMG-20200908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26" y="4114479"/>
            <a:ext cx="3445814" cy="25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Мама аттестация\IMG-20201007-WA000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7" b="15667"/>
          <a:stretch/>
        </p:blipFill>
        <p:spPr bwMode="auto">
          <a:xfrm>
            <a:off x="5405594" y="4247036"/>
            <a:ext cx="3347864" cy="24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70787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упражнений и игр занимает совсем немного времени - 1-2 минуты. Но это приносит детям огромное удовольствие, а самое главное - пользу для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их эмоционального благополучия.</a:t>
            </a:r>
          </a:p>
        </p:txBody>
      </p:sp>
      <p:pic>
        <p:nvPicPr>
          <p:cNvPr id="10243" name="Picture 3" descr="C:\Users\user\Desktop\Мама аттестация\20210514_0915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/>
        </p:blipFill>
        <p:spPr bwMode="auto">
          <a:xfrm>
            <a:off x="741632" y="2852936"/>
            <a:ext cx="39551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Мама аттестация\20211008_153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9"/>
          <a:stretch/>
        </p:blipFill>
        <p:spPr bwMode="auto">
          <a:xfrm>
            <a:off x="5074732" y="3212976"/>
            <a:ext cx="39617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3" y="69269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детей – важнейшая задача всего общества, 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музыкальное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развитие занимает важное место в аспекте физического, интеллектуального и социального развития ребенка.</a:t>
            </a:r>
          </a:p>
        </p:txBody>
      </p:sp>
      <p:pic>
        <p:nvPicPr>
          <p:cNvPr id="11266" name="Picture 2" descr="C:\Users\user\Desktop\Мама аттестация\IMG-20210410-WA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r="17426" b="25931"/>
          <a:stretch/>
        </p:blipFill>
        <p:spPr bwMode="auto">
          <a:xfrm>
            <a:off x="2372809" y="2851301"/>
            <a:ext cx="5262475" cy="367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98884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9083" y="33265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Здоровье – это базовая ценность и необходимое условие полноценного психического, физического и социального развития ребенка. Не создав фундамент здоровья в дошкольном детстве, трудно сформировать здоровье в будущем.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5492646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Сохранить здоровье ребенка – главная задача, стоящая перед всем персоналом детского сада.</a:t>
            </a:r>
          </a:p>
        </p:txBody>
      </p:sp>
      <p:pic>
        <p:nvPicPr>
          <p:cNvPr id="2052" name="Picture 4" descr="https://ds04.infourok.ru/uploads/ex/02b8/00122b27-05c38236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" b="12014"/>
          <a:stretch/>
        </p:blipFill>
        <p:spPr bwMode="auto">
          <a:xfrm>
            <a:off x="3059832" y="2359339"/>
            <a:ext cx="4311552" cy="28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8529" y="620688"/>
            <a:ext cx="6696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одно из средств физического и психического развития детей.</a:t>
            </a:r>
          </a:p>
        </p:txBody>
      </p:sp>
      <p:pic>
        <p:nvPicPr>
          <p:cNvPr id="3074" name="Picture 2" descr="C:\Users\user\Desktop\Мама аттестация\IMG-20210517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25191"/>
            <a:ext cx="5976664" cy="42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2276872"/>
            <a:ext cx="7339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водная ходьба;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песенка-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распевка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упражнения;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слушание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музыки;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гимнастика и артикуляционное упражнение,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пляски, музыкальные игры и хороводы, элементарное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4658" y="18864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 занятия с использованием здоровье-сберегающих технологий делятся:</a:t>
            </a:r>
          </a:p>
        </p:txBody>
      </p:sp>
    </p:spTree>
    <p:extLst>
      <p:ext uri="{BB962C8B-B14F-4D97-AF65-F5344CB8AC3E}">
        <p14:creationId xmlns:p14="http://schemas.microsoft.com/office/powerpoint/2010/main" val="10512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5786" y="372681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Вводная ходьба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198" y="34599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Песенка-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распевка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Мама аттестация\IMG-20211017-WA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2" b="4563"/>
          <a:stretch/>
        </p:blipFill>
        <p:spPr bwMode="auto">
          <a:xfrm>
            <a:off x="1267814" y="1288546"/>
            <a:ext cx="34563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ама аттестация\IMG-20211017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6286"/>
            <a:ext cx="3536574" cy="41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5596" y="18864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упражнения, пальчиковые игры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Мама аттестация\IMG-20211017-WA0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/>
          <a:stretch/>
        </p:blipFill>
        <p:spPr bwMode="auto">
          <a:xfrm>
            <a:off x="697931" y="1412776"/>
            <a:ext cx="3874069" cy="24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ама аттестация\IMG-20211017-WA00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3"/>
          <a:stretch/>
        </p:blipFill>
        <p:spPr bwMode="auto">
          <a:xfrm>
            <a:off x="5148064" y="1412777"/>
            <a:ext cx="3494584" cy="24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ама аттестация\IMG-20210517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01" y="3933056"/>
            <a:ext cx="3670473" cy="27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88640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 и дыхательная  гимнастика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Мама аттестация\20211008_160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1" y="1973861"/>
            <a:ext cx="3822456" cy="286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Мама аттестация\20211008_160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4860"/>
            <a:ext cx="3807791" cy="2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88639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Мама аттестация\20210122_1629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8" t="17018" r="8785"/>
          <a:stretch/>
        </p:blipFill>
        <p:spPr bwMode="auto">
          <a:xfrm>
            <a:off x="1259632" y="848273"/>
            <a:ext cx="3816424" cy="30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ама аттестация\20210122_1632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15770" r="22434" b="-2157"/>
          <a:stretch/>
        </p:blipFill>
        <p:spPr bwMode="auto">
          <a:xfrm>
            <a:off x="6084168" y="848274"/>
            <a:ext cx="2921028" cy="37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Группа № 8 ПЧЁЛКИ\подготовишки фото\IMG-20210429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41764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466656_14-p-fon-dlya-prezentatsii-delovoi-stil-detskii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6"/>
            <a:ext cx="9144000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2551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 и хороводы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Мама аттестация\20200917_093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Мама аттестация\IMG-20211017-WA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98" y="314096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216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2021-10-17T13:44:04Z</dcterms:created>
  <dcterms:modified xsi:type="dcterms:W3CDTF">2021-10-17T15:05:18Z</dcterms:modified>
</cp:coreProperties>
</file>