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1" r:id="rId4"/>
    <p:sldId id="258" r:id="rId5"/>
    <p:sldId id="259" r:id="rId6"/>
    <p:sldId id="256" r:id="rId7"/>
    <p:sldId id="257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GO1zzxhxE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rAZvfTzZ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3258" y="21506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4 «Солнышко»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806008" y="436510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Составитель: музыкальный руководитель 1 КК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Трясцина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Яковлевна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6956" y="60433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Арамиль,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3258" y="1916832"/>
            <a:ext cx="6909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музыкальных способностей детей дошкольного возраста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дистанционно».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191" y="391304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развитие детей дошкольного возраста в дистанционном режиме, осуществлять возможно и в настоящее время для этого есть все ресурсы. Но оно требует ответственного подхода к процессу и возлагает большую ответственность прежде всего на родителей и ,конечно же, не может заменить живого непосредственного общения педагога с воспитанниками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МАМА!\2019-2020 уч год группы\IMG-20200524-WA0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8"/>
          <a:stretch/>
        </p:blipFill>
        <p:spPr bwMode="auto">
          <a:xfrm>
            <a:off x="6588224" y="2636911"/>
            <a:ext cx="237546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АМА!\2019-2020 уч год группы\IMG-20200525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" y="2636912"/>
            <a:ext cx="252521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Группа № 8 ПЧЁЛКИ\фото 8 группа\IMG_6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577239" cy="26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647" y="117265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большое воспитателям, родителям и детям , кто принимал активное участие в музыкальном -  дистанционном обучении.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xn----8sbalcjrztwx8e.xn--p1ai/images/news2019/news2019-2/nabor_rer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195513" cy="28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2.bp.blogspot.com/-uPeQEX6P5k4/W75UZWoeegI/AAAAAAAAAX4/1qicSbLd9fEKrMSAMDEeQgz21RsSp0HhwCLcBGAs/s1600/Kod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9913"/>
            <a:ext cx="6790718" cy="40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664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Дистанционное обучение дошкольников стало реальностью нашего времени.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312" y="2606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задачей музыкального образования дошкольников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дистанционном формате стало предоставление детям возможности получить необходимые знания в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самоизоляции.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577" y="472514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современным технологиям стало возможным изучать любой предмет, и даже музыку, не выходя из дома. </a:t>
            </a:r>
          </a:p>
        </p:txBody>
      </p:sp>
      <p:pic>
        <p:nvPicPr>
          <p:cNvPr id="4098" name="Picture 2" descr="https://mishutka52.ru/uploads/internet-deti_1.jpg?1558948270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82" y="1700808"/>
            <a:ext cx="4076459" cy="27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«Роль музыкально- ритмических движений в развитии ребенка»;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«Музыка, игра и дети»,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«Три кита в музыке»;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«Воспитываем артистов»;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певческих навыков у дошкольников»;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танцуем и поем, вместе весело живём»;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«Пальчиковая гимнастика»;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научить ребёнка любить классику»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4290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221088"/>
            <a:ext cx="6072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воспитателей: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взаимодействия музыкального руководителя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09" y="1383864"/>
            <a:ext cx="2771800" cy="207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2" y="3775142"/>
            <a:ext cx="2372494" cy="237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esktop\CollageMaker_20200416_134252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668879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IMG-20200424-WA0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13500"/>
            <a:ext cx="3923928" cy="32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47906" y="548680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для детей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4" y="26064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П. И. Чайковский «Времена года-апрель»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72408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603625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Проект «Звуки на кухне»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АМА!\2019-2020 уч год группы\IMG-20200428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2833"/>
            <a:ext cx="42958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МА!\2019-2020 уч год группы\IMG-20200429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4" y="1561372"/>
            <a:ext cx="2904047" cy="395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090" y="36450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дистанционного музыкального обучения выявила свои плюсы и минусы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Плюсы: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 Благодаря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дистанционному обучению стало реальным изучать любой предмет, и даже музыку, не выходя из дома.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Можно включать в занятия анимацию,  аудио- и видеофрагменты с элементами интерактивности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Заниматься можно хоть каждый день в любое удобное время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Есть возможность подстраиваться под режим ребёнка,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подстраивать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в режим 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Увеличение времени общения родителей со своими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26773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eartmad.com/wp-content/uploads/2015/06/Christian-Music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941179"/>
            <a:ext cx="612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сами становятся педагогами, не каждый родитель может качественно обучить ребёнка на должном уровне.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очного общения с детьми и музыкальным руководителем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Нежелание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родителей выполнять задания с детьми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 организации занятий с дошкольником  в домашних условиях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Отсутствие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технических возможностей у родителей (например таких как интернет).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 дистанционного образования: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odernwomans.ru/wp-content/uploads/2020/03/Vliyaniye-kompyutera-na-reb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40330"/>
            <a:ext cx="2627784" cy="20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«Звуки на кухне»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2020-10-18T05:03:30Z</dcterms:created>
  <dcterms:modified xsi:type="dcterms:W3CDTF">2020-10-19T15:28:53Z</dcterms:modified>
</cp:coreProperties>
</file>