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146/0014e54d-4da22dd8/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67833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3667" y="2678767"/>
            <a:ext cx="7164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 для развития творческих способностей дошкольников в музыкальной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813" y="472514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Трясцина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Яковлевна музыкальный руководитель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Арамиль,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932" y="836712"/>
            <a:ext cx="743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4 «Солнышко»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624002 Свердловская область,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Сысертский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район, город Арамиль, улица Горбачёва, дом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97" y="6610"/>
            <a:ext cx="9233697" cy="69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24744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группе всегда есть дети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ярко выраженными музыкальными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способностями, быстро запоминающие музыкальные произведения,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справляются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поставленными задачами при исполнении какого-либо танцевального шага или движения. В результате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помогает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выучить то или иное движение другим детям. В процессе самостоятельной художественной деятельности у детей развивается чувство товарищества, взаимопомощи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Группа № 8 ПЧЁЛКИ\фото пчелки\3D5190DC-C858-4A8E-9615-1114B6571EE8-8821-000005F0E52F45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9679" r="10207" b="12731"/>
          <a:stretch/>
        </p:blipFill>
        <p:spPr bwMode="auto">
          <a:xfrm>
            <a:off x="292223" y="3673349"/>
            <a:ext cx="4261448" cy="26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мама фото\0767ed62-80bf-4cee-a2ee-d558b5203f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18" y="3692900"/>
            <a:ext cx="3845454" cy="26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49" y="-51201"/>
            <a:ext cx="9233697" cy="69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96752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воспитателями, мы воспитываем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художественный вкус, увлеченность, творческое воображение, формируем внутренний духовный мир ребенка. Стараясь, чтобы музыка заняла в жизни детей важное место, пробудила в них добрые чувства.</a:t>
            </a:r>
          </a:p>
        </p:txBody>
      </p:sp>
      <p:pic>
        <p:nvPicPr>
          <p:cNvPr id="12291" name="Picture 3" descr="C:\Users\user\Desktop\мама фото\IMG-20181221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r="12587"/>
          <a:stretch/>
        </p:blipFill>
        <p:spPr bwMode="auto">
          <a:xfrm>
            <a:off x="3365862" y="2924944"/>
            <a:ext cx="2412269" cy="30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Группа № 8 ПЧЁЛКИ\фото пчелки\IMG-20191030-WA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6161" b="7408"/>
          <a:stretch/>
        </p:blipFill>
        <p:spPr bwMode="auto">
          <a:xfrm>
            <a:off x="0" y="2852502"/>
            <a:ext cx="2848153" cy="36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Группа № 8 ПЧЁЛКИ\фото пчелки\IMG-20191031-WA0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15659" r="16471" b="8401"/>
          <a:stretch/>
        </p:blipFill>
        <p:spPr bwMode="auto">
          <a:xfrm>
            <a:off x="6145343" y="2827969"/>
            <a:ext cx="2967466" cy="366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49" y="-51201"/>
            <a:ext cx="9233697" cy="69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8201" y="1425550"/>
            <a:ext cx="7406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ownloads\4E4F2E2A-A0FC-49B1-B198-8036449C6724-8821-000005F904F8910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1417" r="38872" b="21378"/>
          <a:stretch/>
        </p:blipFill>
        <p:spPr bwMode="auto">
          <a:xfrm>
            <a:off x="2218188" y="2708920"/>
            <a:ext cx="470762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344816" cy="38884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«Истоки творческих способностей и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дарования детей – на кончиках их пальцев.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Другими словами, чем больше мастерства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детской руке, тем умнее ребёнок»</a:t>
            </a:r>
          </a:p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(В. А. Сухомлинский)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56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0" y="-29976"/>
            <a:ext cx="9183967" cy="68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004248"/>
            <a:ext cx="8172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ФГОС в образовательной программе каждого дошкольного учреждения появился такой раздел как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«Поддержка детской инициативы».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Детская инициатива проявляется в свободной самостоятельной детской деятельности детей по выбору и интересам.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96" y="5013176"/>
            <a:ext cx="8676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Ключевая роль детского сада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создание условий для формирования гармоничной, духовно богатой, физически здоровой, эстетически развитой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личности, обладающей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эстетическим созданием, задатками художественной культуры, творческими способностями к индивидуальному самовыражению через различные формы творческой деятельности.</a:t>
            </a:r>
          </a:p>
        </p:txBody>
      </p:sp>
      <p:pic>
        <p:nvPicPr>
          <p:cNvPr id="5122" name="Picture 2" descr="C:\Users\user\Desktop\мама фото\20180531_104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27687"/>
            <a:ext cx="5168175" cy="2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7" y="0"/>
            <a:ext cx="9183967" cy="68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061" y="1124744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 художественно-эстетического воспитания в ДОУ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создание образовательной системы, ориентированной на развитие личности через приобщение к духовным ценностям, через вовлечение в творческую музыкальную, изобразительную, театрализованную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958" y="5172258"/>
            <a:ext cx="831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Музыкальная деятельность дошкольников может осуществляться в форме игр и творческих импровизаций на музыкальных инструментах, в движении, пении, театрально-исполнительской деятельности.</a:t>
            </a:r>
          </a:p>
        </p:txBody>
      </p:sp>
      <p:pic>
        <p:nvPicPr>
          <p:cNvPr id="6146" name="Picture 2" descr="C:\Users\user\Desktop\Группа № 8 ПЧЁЛКИ\фото пчелки\B1B6C63D-EE02-4CD8-ADC6-544C5B64C53A-8821-000005F1CE0DF7D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/>
          <a:stretch/>
        </p:blipFill>
        <p:spPr bwMode="auto">
          <a:xfrm>
            <a:off x="683568" y="2924944"/>
            <a:ext cx="38875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user\Desktop\мама фото\07711085-4e85-4847-a53a-bee516ef51f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1"/>
          <a:stretch/>
        </p:blipFill>
        <p:spPr bwMode="auto">
          <a:xfrm>
            <a:off x="5364088" y="2924944"/>
            <a:ext cx="30973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967" cy="68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24744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Большую часть времени ребенок проводит в группе детского сада, поэтому созданная в ней музыкальная среда имеет большое значение для воспитания и развития его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креативности.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переносить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полученный опыт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музыкальных занятиях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помогают созданные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каждой группе музыкальные уголки, где размещаются музыкальные инструменты и дидактические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ама фото\1a47df1c-f418-4352-b9ea-487898686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4640"/>
            <a:ext cx="4256466" cy="23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ba71aa45-19eb-418f-8d7d-b9f63e1d22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6"/>
          <a:stretch/>
        </p:blipFill>
        <p:spPr bwMode="auto">
          <a:xfrm>
            <a:off x="4769035" y="4211817"/>
            <a:ext cx="4195453" cy="24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967" cy="68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528" y="1040854"/>
            <a:ext cx="7985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важнейших средств развития творческой инициативы в музыкальной деятельности детей являются музыкально – дидактические игры. Они объединяют все виды музыкальной деятельности: пение, слушание, движение под музыку, игру на инструментах.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Музыкально-дидактические игры просты и доступны, интересны и привлекательны. </a:t>
            </a:r>
          </a:p>
        </p:txBody>
      </p:sp>
      <p:pic>
        <p:nvPicPr>
          <p:cNvPr id="8194" name="Picture 2" descr="http://muz-rukdou.ru/_fr/25/85041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3938" r="3377" b="4865"/>
          <a:stretch/>
        </p:blipFill>
        <p:spPr bwMode="auto">
          <a:xfrm>
            <a:off x="2860343" y="3272476"/>
            <a:ext cx="3692318" cy="25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.jimcdn.com/app/cms/image/transf/none/path/s351c2e2fe1cf022a/image/ieb8bff7a6e3cb001/version/1478630747/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299498" cy="24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fsd.kopilkaurokov.ru/uploads/user_file_57164b7514dbd/muzykal-no-didaktichieskaia-ighra-ritmoslov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88" y="3816843"/>
            <a:ext cx="3125711" cy="23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ds-sol.ru/tinybrowser/fulls/images/foto/2018/02/06/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02" y="5157192"/>
            <a:ext cx="2611286" cy="17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967" cy="68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286538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танцы, пение и игра на музыкальных инструментах,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имеют большие возможности для самостоятельного действия детей. Часто они включаются в сюжетно-ролевые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игры. Научившись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играть, ребенок применяет свои умения в быту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user\Desktop\Группа № 8 ПЧЁЛКИ\фото пчелки\IMG_67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/>
          <a:stretch/>
        </p:blipFill>
        <p:spPr bwMode="auto">
          <a:xfrm>
            <a:off x="467544" y="3989918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ма фото\737197f2-1c33-4a0a-bd09-017342d2c48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5"/>
            <a:ext cx="39239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3967" cy="68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981545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Играя в «музыкальное занятие», ребята распределяют роли музыкального руководителя и воспитателя. В процессе игры копируют структуру занятия, поведение и интонации взрослых.</a:t>
            </a:r>
          </a:p>
        </p:txBody>
      </p:sp>
      <p:pic>
        <p:nvPicPr>
          <p:cNvPr id="6" name="Picture 2" descr="C:\Users\user\Desktop\Группа № 8 ПЧЁЛКИ\фото пчелки\IMG_83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1" b="7230"/>
          <a:stretch/>
        </p:blipFill>
        <p:spPr bwMode="auto">
          <a:xfrm>
            <a:off x="5001742" y="3932883"/>
            <a:ext cx="3962746" cy="26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7345" y="188638"/>
            <a:ext cx="694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Среди игр основное место занимают «музыкальные занятия» и «концерты», основанные на опыте, приобретенном детьми, главным образом на занятиях.</a:t>
            </a:r>
          </a:p>
        </p:txBody>
      </p:sp>
      <p:pic>
        <p:nvPicPr>
          <p:cNvPr id="9218" name="Picture 2" descr="C:\Users\user\Desktop\Группа № 8 ПЧЁЛКИ\фото пчелки\IMG-20191019-WA00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7844" b="30187"/>
          <a:stretch/>
        </p:blipFill>
        <p:spPr bwMode="auto">
          <a:xfrm>
            <a:off x="2123728" y="1241056"/>
            <a:ext cx="5400600" cy="22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" y="-29975"/>
            <a:ext cx="9183967" cy="68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124744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помощью музыкального руководителя воспитатель подбирает музыкальное сопровождение разных мероприятий, фоновую музыку для занятий по ИЗО деятельности, по ознакомлению с окружающим миром, тем самым обогащает музыкальные впечатления детей, укрепляет интерес к музыке.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9936"/>
            <a:ext cx="5743247" cy="323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534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2019-11-19T05:07:39Z</dcterms:created>
  <dcterms:modified xsi:type="dcterms:W3CDTF">2019-11-19T08:01:59Z</dcterms:modified>
</cp:coreProperties>
</file>