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909D8-B6D5-4146-A048-378FBA3E00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6068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86DCA-81A3-4ADA-B980-17003D53C2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920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21562-F27C-4BFF-AA68-9C8FB2549F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730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7F41D-E234-4B6E-9782-862D3DB97F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449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AB344-5849-46ED-953B-7E5961639A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6076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FA08E-FFC7-46D7-A6F7-556764BDD8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5523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3DD8F-FD72-4549-B7CB-BFEFAF2B5E6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3952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0C1E5-64D2-4905-88A0-06B9554BD0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7516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69554-FB69-46DB-B965-E467361257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320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589D6-0769-48B6-9825-25B7656566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4901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BD8077-D628-4F02-B1DB-2A13702A7B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1676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8CE450D-25A5-45F9-BC53-2BBDE02E802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5"/>
            <a:ext cx="6248400" cy="1470025"/>
          </a:xfrm>
        </p:spPr>
        <p:txBody>
          <a:bodyPr anchor="ctr"/>
          <a:lstStyle/>
          <a:p>
            <a:r>
              <a:rPr lang="ru-RU" altLang="ru-RU" sz="4400" dirty="0" smtClean="0">
                <a:latin typeface="Arial Black" panose="020B0A04020102020204" pitchFamily="34" charset="0"/>
              </a:rPr>
              <a:t>Марш Черномора</a:t>
            </a:r>
            <a:endParaRPr lang="ru-RU" altLang="ru-RU" sz="4400" dirty="0">
              <a:latin typeface="Arial Black" panose="020B0A040201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ru-RU" altLang="ru-RU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609600"/>
            <a:ext cx="4808133" cy="5730253"/>
          </a:xfrm>
        </p:spPr>
      </p:pic>
    </p:spTree>
    <p:extLst>
      <p:ext uri="{BB962C8B-B14F-4D97-AF65-F5344CB8AC3E}">
        <p14:creationId xmlns:p14="http://schemas.microsoft.com/office/powerpoint/2010/main" val="148257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948" y="1066800"/>
            <a:ext cx="7086600" cy="4602162"/>
          </a:xfrm>
        </p:spPr>
      </p:pic>
    </p:spTree>
    <p:extLst>
      <p:ext uri="{BB962C8B-B14F-4D97-AF65-F5344CB8AC3E}">
        <p14:creationId xmlns:p14="http://schemas.microsoft.com/office/powerpoint/2010/main" val="312310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57200"/>
            <a:ext cx="4572000" cy="6172200"/>
          </a:xfrm>
        </p:spPr>
      </p:pic>
    </p:spTree>
    <p:extLst>
      <p:ext uri="{BB962C8B-B14F-4D97-AF65-F5344CB8AC3E}">
        <p14:creationId xmlns:p14="http://schemas.microsoft.com/office/powerpoint/2010/main" val="24266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1143000"/>
          </a:xfrm>
        </p:spPr>
        <p:txBody>
          <a:bodyPr/>
          <a:lstStyle/>
          <a:p>
            <a:r>
              <a:rPr lang="ru-RU" dirty="0" smtClean="0"/>
              <a:t>Михаил Иванович Глинка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52"/>
          <a:stretch/>
        </p:blipFill>
        <p:spPr>
          <a:xfrm>
            <a:off x="3429000" y="1524000"/>
            <a:ext cx="3794654" cy="4952999"/>
          </a:xfrm>
        </p:spPr>
      </p:pic>
    </p:spTree>
    <p:extLst>
      <p:ext uri="{BB962C8B-B14F-4D97-AF65-F5344CB8AC3E}">
        <p14:creationId xmlns:p14="http://schemas.microsoft.com/office/powerpoint/2010/main" val="3048951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81000"/>
            <a:ext cx="4648200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274638"/>
            <a:ext cx="6879534" cy="6126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71500"/>
            <a:ext cx="75438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648" y="990600"/>
            <a:ext cx="4370352" cy="5410200"/>
          </a:xfrm>
        </p:spPr>
      </p:pic>
    </p:spTree>
    <p:extLst>
      <p:ext uri="{BB962C8B-B14F-4D97-AF65-F5344CB8AC3E}">
        <p14:creationId xmlns:p14="http://schemas.microsoft.com/office/powerpoint/2010/main" val="310234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58"/>
          <a:stretch/>
        </p:blipFill>
        <p:spPr>
          <a:xfrm>
            <a:off x="3581400" y="457200"/>
            <a:ext cx="4572000" cy="6172200"/>
          </a:xfrm>
        </p:spPr>
      </p:pic>
    </p:spTree>
    <p:extLst>
      <p:ext uri="{BB962C8B-B14F-4D97-AF65-F5344CB8AC3E}">
        <p14:creationId xmlns:p14="http://schemas.microsoft.com/office/powerpoint/2010/main" val="318001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33400"/>
            <a:ext cx="4724400" cy="5791199"/>
          </a:xfrm>
        </p:spPr>
      </p:pic>
    </p:spTree>
    <p:extLst>
      <p:ext uri="{BB962C8B-B14F-4D97-AF65-F5344CB8AC3E}">
        <p14:creationId xmlns:p14="http://schemas.microsoft.com/office/powerpoint/2010/main" val="112356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596" y="1066800"/>
            <a:ext cx="7141204" cy="5257800"/>
          </a:xfrm>
        </p:spPr>
      </p:pic>
    </p:spTree>
    <p:extLst>
      <p:ext uri="{BB962C8B-B14F-4D97-AF65-F5344CB8AC3E}">
        <p14:creationId xmlns:p14="http://schemas.microsoft.com/office/powerpoint/2010/main" val="36928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5</Words>
  <Application>Microsoft Office PowerPoint</Application>
  <PresentationFormat>Экран (4:3)</PresentationFormat>
  <Paragraphs>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Arial</vt:lpstr>
      <vt:lpstr>Оформление по умолчанию</vt:lpstr>
      <vt:lpstr>Марш Черномора</vt:lpstr>
      <vt:lpstr>Михаил Иванович Глинка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Дендик</dc:creator>
  <cp:lastModifiedBy>Дендик</cp:lastModifiedBy>
  <cp:revision>9</cp:revision>
  <cp:lastPrinted>1601-01-01T00:00:00Z</cp:lastPrinted>
  <dcterms:created xsi:type="dcterms:W3CDTF">1601-01-01T00:00:00Z</dcterms:created>
  <dcterms:modified xsi:type="dcterms:W3CDTF">2016-03-29T15:53:51Z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