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3"/>
  </p:notesMasterIdLst>
  <p:sldIdLst>
    <p:sldId id="256" r:id="rId2"/>
    <p:sldId id="26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CEE9-662F-455A-A799-0823F43242E9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071ED-09FD-45E3-81E1-9B5DBC5D92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51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071ED-09FD-45E3-81E1-9B5DBC5D92C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1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C140-B20C-4218-AAF3-49ECB6E10410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19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A513-1842-468C-B655-9C260673B30B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15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1B3E-BA34-4EBC-BB92-867B4A59D08F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99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49C2-4A05-4E5E-BA9A-EA5A70E18AD1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9600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9B05-84C5-456C-AF42-5091654C0FFC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24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9BB3-3D9B-489E-B1A9-70C1E6B1D70E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22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53386-4454-452D-87E4-1DC3C7DA799E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5394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4CC9-81FE-464D-BC86-0D893736C90F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8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FEF9-F623-4C46-9D16-121926F2213E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83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1051-3D58-4DCC-84BA-7081E5BEC0FD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23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8756-B75E-486A-8A83-AF0C32B191F7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00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232E-C5F1-43D2-A95E-E6E90CC5E5DF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28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7F79-53BD-4563-8BE3-096C4F9B6108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649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803C-C2DD-4BB2-A1E4-E77DFE567D3A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07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D24D-E803-4314-B6B1-55DF09C377F9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1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D789-58A1-4141-9F7D-E9F5DEE72CB7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04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604A-D679-404D-809D-2F9B882A7F43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45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0620B8B-42CE-4076-A8A6-F532A555E788}" type="datetime1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6E5CFF-9A0E-47EB-9EB8-26128C1D1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39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77957" y="1983036"/>
            <a:ext cx="6466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</a:rPr>
              <a:t>У камелька</a:t>
            </a:r>
          </a:p>
          <a:p>
            <a:pPr algn="ctr"/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</a:rPr>
              <a:t>П.И.Чайковский</a:t>
            </a:r>
            <a:endParaRPr lang="ru-RU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54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194" name="Picture 2" descr="C:\Users\Дендик\Desktop\у камелька\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128" y="609601"/>
            <a:ext cx="7495309" cy="5735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9218" name="Picture 2" descr="C:\Users\Дендик\Desktop\у камелька\136d7c7ac6b647475b368ae6470a53b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0546" y="415636"/>
            <a:ext cx="7689272" cy="6040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277092"/>
            <a:ext cx="7773338" cy="1066799"/>
          </a:xfrm>
        </p:spPr>
        <p:txBody>
          <a:bodyPr/>
          <a:lstStyle/>
          <a:p>
            <a:r>
              <a:rPr lang="ru-RU" dirty="0" smtClean="0"/>
              <a:t>Петр Ильич </a:t>
            </a:r>
            <a:r>
              <a:rPr lang="ru-RU" dirty="0" err="1" smtClean="0"/>
              <a:t>чайковский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C:\Users\Дендик\Desktop\у камелька\0_12427b_54beccf7_ori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7455" y="1399310"/>
            <a:ext cx="4433454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 descr="C:\Users\Дендик\Desktop\у камелька\25837_6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055" y="540327"/>
            <a:ext cx="8340436" cy="5902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050" name="Picture 2" descr="C:\Users\Дендик\Desktop\у камелька\786733_6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055" y="471055"/>
            <a:ext cx="8243453" cy="5805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074" name="Picture 2" descr="C:\Users\Дендик\Desktop\у камелька\727352w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4182" y="512618"/>
            <a:ext cx="8077200" cy="5777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099" name="Picture 3" descr="C:\Users\Дендик\Desktop\у камелька\614649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1891" y="332509"/>
            <a:ext cx="8174182" cy="595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122" name="Picture 2" descr="C:\Users\Дендик\Desktop\у камелька\623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3345" y="554183"/>
            <a:ext cx="8368146" cy="570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146" name="Picture 2" descr="C:\Users\Дендик\Desktop\у камелька\p_i_chajkovskij_vremena_goda_janvar_u_kamelk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073" y="554182"/>
            <a:ext cx="8423563" cy="5694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FF-9A0E-47EB-9EB8-26128C1D1009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170" name="Picture 2" descr="C:\Users\Дендик\Desktop\у камелька\merry-christma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926" y="443345"/>
            <a:ext cx="8298873" cy="5805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32</TotalTime>
  <Words>18</Words>
  <Application>Microsoft Office PowerPoint</Application>
  <PresentationFormat>Экран (4:3)</PresentationFormat>
  <Paragraphs>15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Капля</vt:lpstr>
      <vt:lpstr>Слайд 1</vt:lpstr>
      <vt:lpstr>Петр Ильич чайковский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Дендик</cp:lastModifiedBy>
  <cp:revision>10</cp:revision>
  <dcterms:created xsi:type="dcterms:W3CDTF">2013-10-18T03:33:16Z</dcterms:created>
  <dcterms:modified xsi:type="dcterms:W3CDTF">2016-01-28T04:22:06Z</dcterms:modified>
</cp:coreProperties>
</file>