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65" r:id="rId8"/>
    <p:sldId id="266" r:id="rId9"/>
    <p:sldId id="259" r:id="rId10"/>
    <p:sldId id="260" r:id="rId11"/>
    <p:sldId id="261" r:id="rId12"/>
    <p:sldId id="269" r:id="rId13"/>
    <p:sldId id="267" r:id="rId14"/>
    <p:sldId id="270" r:id="rId15"/>
    <p:sldId id="272" r:id="rId16"/>
    <p:sldId id="271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676" autoAdjust="0"/>
  </p:normalViewPr>
  <p:slideViewPr>
    <p:cSldViewPr snapToGrid="0">
      <p:cViewPr>
        <p:scale>
          <a:sx n="53" d="100"/>
          <a:sy n="53" d="100"/>
        </p:scale>
        <p:origin x="112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A68D-0381-4E93-BF13-A4093404AD80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B3A-A48B-4C8C-B37B-8C12623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9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A68D-0381-4E93-BF13-A4093404AD80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B3A-A48B-4C8C-B37B-8C12623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6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A68D-0381-4E93-BF13-A4093404AD80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B3A-A48B-4C8C-B37B-8C12623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3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A68D-0381-4E93-BF13-A4093404AD80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B3A-A48B-4C8C-B37B-8C12623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4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A68D-0381-4E93-BF13-A4093404AD80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B3A-A48B-4C8C-B37B-8C12623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3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A68D-0381-4E93-BF13-A4093404AD80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B3A-A48B-4C8C-B37B-8C12623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5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A68D-0381-4E93-BF13-A4093404AD80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B3A-A48B-4C8C-B37B-8C12623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2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A68D-0381-4E93-BF13-A4093404AD80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B3A-A48B-4C8C-B37B-8C12623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9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A68D-0381-4E93-BF13-A4093404AD80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B3A-A48B-4C8C-B37B-8C12623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6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A68D-0381-4E93-BF13-A4093404AD80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B3A-A48B-4C8C-B37B-8C12623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A68D-0381-4E93-BF13-A4093404AD80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B3A-A48B-4C8C-B37B-8C12623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8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A68D-0381-4E93-BF13-A4093404AD80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F2B3A-A48B-4C8C-B37B-8C12623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8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7472"/>
            <a:ext cx="9144000" cy="2651760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Segoe Print" panose="02000600000000000000" pitchFamily="2" charset="0"/>
              </a:rPr>
              <a:t>Танец дикарей</a:t>
            </a:r>
            <a:endParaRPr lang="ru-RU" sz="80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latin typeface="Segoe Print" panose="02000600000000000000" pitchFamily="2" charset="0"/>
              </a:rPr>
              <a:t>Ёсинао</a:t>
            </a:r>
            <a:r>
              <a:rPr lang="ru-RU" sz="5400" dirty="0" smtClean="0">
                <a:latin typeface="Segoe Print" panose="02000600000000000000" pitchFamily="2" charset="0"/>
              </a:rPr>
              <a:t> </a:t>
            </a:r>
            <a:r>
              <a:rPr lang="ru-RU" sz="5400" dirty="0" err="1" smtClean="0">
                <a:latin typeface="Segoe Print" panose="02000600000000000000" pitchFamily="2" charset="0"/>
              </a:rPr>
              <a:t>Нака</a:t>
            </a:r>
            <a:endParaRPr lang="ru-RU" sz="5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7472"/>
            <a:ext cx="9144000" cy="2651760"/>
          </a:xfrm>
        </p:spPr>
        <p:txBody>
          <a:bodyPr>
            <a:normAutofit/>
          </a:bodyPr>
          <a:lstStyle/>
          <a:p>
            <a:endParaRPr lang="ru-RU" sz="80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201168"/>
            <a:ext cx="10291020" cy="63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7472"/>
            <a:ext cx="9144000" cy="2651760"/>
          </a:xfrm>
        </p:spPr>
        <p:txBody>
          <a:bodyPr>
            <a:normAutofit/>
          </a:bodyPr>
          <a:lstStyle/>
          <a:p>
            <a:endParaRPr lang="ru-RU" sz="80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7472"/>
            <a:ext cx="8229600" cy="58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984">
            <a:off x="890860" y="3400295"/>
            <a:ext cx="5029201" cy="2909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703">
            <a:off x="7115556" y="3499536"/>
            <a:ext cx="4328162" cy="2990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266">
            <a:off x="956956" y="276848"/>
            <a:ext cx="4206240" cy="2505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617">
            <a:off x="5984674" y="550456"/>
            <a:ext cx="4593334" cy="26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7472"/>
            <a:ext cx="9144000" cy="2651760"/>
          </a:xfrm>
        </p:spPr>
        <p:txBody>
          <a:bodyPr>
            <a:normAutofit/>
          </a:bodyPr>
          <a:lstStyle/>
          <a:p>
            <a:endParaRPr lang="ru-RU" sz="80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201168"/>
            <a:ext cx="10241280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7472"/>
            <a:ext cx="9144000" cy="2651760"/>
          </a:xfrm>
        </p:spPr>
        <p:txBody>
          <a:bodyPr>
            <a:normAutofit/>
          </a:bodyPr>
          <a:lstStyle/>
          <a:p>
            <a:endParaRPr lang="ru-RU" sz="80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7472"/>
            <a:ext cx="9144000" cy="60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7472"/>
            <a:ext cx="9144000" cy="2651760"/>
          </a:xfrm>
        </p:spPr>
        <p:txBody>
          <a:bodyPr>
            <a:normAutofit/>
          </a:bodyPr>
          <a:lstStyle/>
          <a:p>
            <a:endParaRPr lang="ru-RU" sz="80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98120"/>
            <a:ext cx="8001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7472"/>
            <a:ext cx="9144000" cy="2651760"/>
          </a:xfrm>
        </p:spPr>
        <p:txBody>
          <a:bodyPr>
            <a:normAutofit/>
          </a:bodyPr>
          <a:lstStyle/>
          <a:p>
            <a:endParaRPr lang="ru-RU" sz="80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538385"/>
            <a:ext cx="78676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5761"/>
            <a:ext cx="9144000" cy="1097279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Segoe Print" panose="02000600000000000000" pitchFamily="2" charset="0"/>
              </a:rPr>
              <a:t>Спасибо за внимание</a:t>
            </a:r>
            <a:endParaRPr lang="ru-RU" sz="54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45536"/>
            <a:ext cx="9144000" cy="3328416"/>
          </a:xfrm>
        </p:spPr>
        <p:txBody>
          <a:bodyPr>
            <a:normAutofit/>
          </a:bodyPr>
          <a:lstStyle/>
          <a:p>
            <a:endParaRPr lang="ru-RU" sz="5400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16" y="1609344"/>
            <a:ext cx="7592568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latin typeface="Segoe Print" panose="02000600000000000000" pitchFamily="2" charset="0"/>
              </a:rPr>
              <a:t>Япония</a:t>
            </a:r>
            <a:endParaRPr lang="ru-RU" sz="8800" dirty="0"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" y="1554480"/>
            <a:ext cx="5502402" cy="4073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77" y="1554480"/>
            <a:ext cx="5257038" cy="40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latin typeface="Segoe Print" panose="02000600000000000000" pitchFamily="2" charset="0"/>
              </a:rPr>
              <a:t>Япония</a:t>
            </a:r>
            <a:endParaRPr lang="ru-RU" sz="8800" dirty="0">
              <a:latin typeface="Segoe Print" panose="020006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1690688"/>
            <a:ext cx="3825240" cy="4801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65376"/>
            <a:ext cx="5650992" cy="39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endParaRPr lang="ru-RU" sz="8800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58" y="365124"/>
            <a:ext cx="8840884" cy="60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7472"/>
            <a:ext cx="9144000" cy="2651760"/>
          </a:xfrm>
        </p:spPr>
        <p:txBody>
          <a:bodyPr>
            <a:normAutofit/>
          </a:bodyPr>
          <a:lstStyle/>
          <a:p>
            <a:endParaRPr lang="ru-RU" sz="80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7472"/>
            <a:ext cx="8229600" cy="58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7472"/>
            <a:ext cx="9144000" cy="2651760"/>
          </a:xfrm>
        </p:spPr>
        <p:txBody>
          <a:bodyPr>
            <a:normAutofit/>
          </a:bodyPr>
          <a:lstStyle/>
          <a:p>
            <a:endParaRPr lang="ru-RU" sz="80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347472"/>
            <a:ext cx="7845552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7472"/>
            <a:ext cx="9144000" cy="2651760"/>
          </a:xfrm>
        </p:spPr>
        <p:txBody>
          <a:bodyPr>
            <a:normAutofit/>
          </a:bodyPr>
          <a:lstStyle/>
          <a:p>
            <a:endParaRPr lang="ru-RU" sz="80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76" y="347472"/>
            <a:ext cx="9475648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7472"/>
            <a:ext cx="9144000" cy="2651760"/>
          </a:xfrm>
        </p:spPr>
        <p:txBody>
          <a:bodyPr>
            <a:normAutofit/>
          </a:bodyPr>
          <a:lstStyle/>
          <a:p>
            <a:endParaRPr lang="ru-RU" sz="80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"/>
            <a:ext cx="7620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7472"/>
            <a:ext cx="9144000" cy="2651760"/>
          </a:xfrm>
        </p:spPr>
        <p:txBody>
          <a:bodyPr>
            <a:normAutofit/>
          </a:bodyPr>
          <a:lstStyle/>
          <a:p>
            <a:endParaRPr lang="ru-RU" sz="80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"/>
          <a:stretch/>
        </p:blipFill>
        <p:spPr>
          <a:xfrm>
            <a:off x="1524000" y="347472"/>
            <a:ext cx="9144000" cy="6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</Words>
  <Application>Microsoft Office PowerPoint</Application>
  <PresentationFormat>Широкоэкранный</PresentationFormat>
  <Paragraphs>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Segoe Print</vt:lpstr>
      <vt:lpstr>Тема Office</vt:lpstr>
      <vt:lpstr>Танец дикарей</vt:lpstr>
      <vt:lpstr>Япония</vt:lpstr>
      <vt:lpstr>Япония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Танец дикарей</dc:title>
  <dc:creator>Гриня</dc:creator>
  <cp:lastModifiedBy>Гриня</cp:lastModifiedBy>
  <cp:revision>8</cp:revision>
  <dcterms:created xsi:type="dcterms:W3CDTF">2017-01-03T09:24:08Z</dcterms:created>
  <dcterms:modified xsi:type="dcterms:W3CDTF">2017-01-03T10:09:32Z</dcterms:modified>
</cp:coreProperties>
</file>