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5" r:id="rId10"/>
    <p:sldId id="264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33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9CB8-F204-4D06-B913-C5A26A89888A}" type="datetimeFigureOut">
              <a:rPr lang="en-US" dirty="0"/>
              <a:t>1/5/2017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E300-0A13-4A81-945A-7333C271A069}" type="datetimeFigureOut">
              <a:rPr lang="en-US" dirty="0"/>
              <a:t>1/5/2017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1962-1EA4-46E7-BCB0-F36CE46D1A59}" type="datetimeFigureOut">
              <a:rPr lang="en-US" dirty="0"/>
              <a:t>1/5/2017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B376-B19C-488D-ABEB-03C7E6E9E3E0}" type="datetimeFigureOut">
              <a:rPr lang="en-US" dirty="0"/>
              <a:t>1/5/2017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077B-A50F-4D64-8574-E2D6A98A5553}" type="datetimeFigureOut">
              <a:rPr lang="en-US" dirty="0"/>
              <a:t>1/5/2017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2A62-1983-43A1-A163-D8AA46534C80}" type="datetimeFigureOut">
              <a:rPr lang="en-US" dirty="0"/>
              <a:t>1/5/2017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E3B-34E3-4345-B2A1-994B83598A9C}" type="datetimeFigureOut">
              <a:rPr lang="en-US" dirty="0"/>
              <a:t>1/5/2017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6C96-82A1-4D77-8ADA-627AC6FE3D65}" type="datetimeFigureOut">
              <a:rPr lang="en-US" dirty="0"/>
              <a:t>1/5/2017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2C1E-28F2-47E9-802D-339E64E2F920}" type="datetimeFigureOut">
              <a:rPr lang="en-US" dirty="0"/>
              <a:t>1/5/2017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4271A48-F18A-45B3-BC05-1E27DA3F88AF}" type="datetimeFigureOut">
              <a:rPr lang="en-US" dirty="0"/>
              <a:t>1/5/2017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747F8-9654-4282-85D2-65F41AAE7A75}" type="datetimeFigureOut">
              <a:rPr lang="en-US" dirty="0"/>
              <a:t>1/5/2017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DC5B261-8843-42D1-AAFC-05E20E2D9B97}" type="datetimeFigureOut">
              <a:rPr lang="en-US" dirty="0"/>
              <a:t>1/5/2017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32632"/>
          </a:xfrm>
        </p:spPr>
        <p:txBody>
          <a:bodyPr/>
          <a:lstStyle/>
          <a:p>
            <a:pPr algn="ctr"/>
            <a:r>
              <a:rPr lang="ru-RU" dirty="0" smtClean="0">
                <a:latin typeface="Segoe Print" panose="02000600000000000000" pitchFamily="2" charset="0"/>
              </a:rPr>
              <a:t>Русский наигрыш</a:t>
            </a:r>
            <a:endParaRPr lang="ru-RU" dirty="0">
              <a:latin typeface="Segoe Print" panose="02000600000000000000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97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32632"/>
          </a:xfrm>
        </p:spPr>
        <p:txBody>
          <a:bodyPr/>
          <a:lstStyle/>
          <a:p>
            <a:pPr algn="ctr"/>
            <a:endParaRPr lang="ru-RU" dirty="0">
              <a:latin typeface="Segoe Print" panose="02000600000000000000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27760" y="5309061"/>
            <a:ext cx="10058400" cy="1143000"/>
          </a:xfrm>
        </p:spPr>
        <p:txBody>
          <a:bodyPr>
            <a:normAutofit lnSpcReduction="10000"/>
          </a:bodyPr>
          <a:lstStyle/>
          <a:p>
            <a:pPr lvl="0" algn="ctr">
              <a:buClr>
                <a:srgbClr val="99CB38"/>
              </a:buClr>
            </a:pPr>
            <a:r>
              <a:rPr lang="ru-RU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Оркестр русских народных инструментов</a:t>
            </a:r>
            <a:endParaRPr lang="ru-RU" sz="4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32" y="170688"/>
            <a:ext cx="10582656" cy="4901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05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32632"/>
          </a:xfrm>
        </p:spPr>
        <p:txBody>
          <a:bodyPr/>
          <a:lstStyle/>
          <a:p>
            <a:pPr algn="ctr"/>
            <a:endParaRPr lang="ru-RU" dirty="0">
              <a:latin typeface="Segoe Print" panose="02000600000000000000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128" y="405383"/>
            <a:ext cx="5315712" cy="580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1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32632"/>
          </a:xfrm>
        </p:spPr>
        <p:txBody>
          <a:bodyPr/>
          <a:lstStyle/>
          <a:p>
            <a:pPr algn="ctr"/>
            <a:endParaRPr lang="ru-RU" dirty="0">
              <a:latin typeface="Segoe Print" panose="02000600000000000000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944" y="302006"/>
            <a:ext cx="8128000" cy="608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81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32632"/>
          </a:xfrm>
        </p:spPr>
        <p:txBody>
          <a:bodyPr/>
          <a:lstStyle/>
          <a:p>
            <a:pPr algn="ctr"/>
            <a:endParaRPr lang="ru-RU" dirty="0">
              <a:latin typeface="Segoe Print" panose="02000600000000000000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398" y="256032"/>
            <a:ext cx="8144018" cy="557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87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32632"/>
          </a:xfrm>
        </p:spPr>
        <p:txBody>
          <a:bodyPr/>
          <a:lstStyle/>
          <a:p>
            <a:pPr algn="ctr"/>
            <a:endParaRPr lang="ru-RU" dirty="0">
              <a:latin typeface="Segoe Print" panose="02000600000000000000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11168" y="5299710"/>
            <a:ext cx="7680960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Балалайка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192" y="166116"/>
            <a:ext cx="6096000" cy="471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8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32632"/>
          </a:xfrm>
        </p:spPr>
        <p:txBody>
          <a:bodyPr/>
          <a:lstStyle/>
          <a:p>
            <a:pPr algn="ctr"/>
            <a:endParaRPr lang="ru-RU" dirty="0">
              <a:latin typeface="Segoe Print" panose="02000600000000000000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59680" y="5406597"/>
            <a:ext cx="6096000" cy="1143000"/>
          </a:xfrm>
        </p:spPr>
        <p:txBody>
          <a:bodyPr/>
          <a:lstStyle/>
          <a:p>
            <a:pPr lvl="0" algn="ctr">
              <a:buClr>
                <a:srgbClr val="99CB38"/>
              </a:buClr>
            </a:pPr>
            <a:r>
              <a:rPr lang="ru-RU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Баян</a:t>
            </a:r>
            <a:endParaRPr lang="ru-RU" sz="4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136605"/>
            <a:ext cx="7205472" cy="5093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52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32632"/>
          </a:xfrm>
        </p:spPr>
        <p:txBody>
          <a:bodyPr/>
          <a:lstStyle/>
          <a:p>
            <a:pPr algn="ctr"/>
            <a:endParaRPr lang="ru-RU" dirty="0">
              <a:latin typeface="Segoe Print" panose="02000600000000000000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71744" y="5455365"/>
            <a:ext cx="5657088" cy="1143000"/>
          </a:xfrm>
        </p:spPr>
        <p:txBody>
          <a:bodyPr/>
          <a:lstStyle/>
          <a:p>
            <a:pPr lvl="0" algn="ctr">
              <a:buClr>
                <a:srgbClr val="99CB38"/>
              </a:buClr>
            </a:pPr>
            <a:r>
              <a:rPr lang="ru-RU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Домра</a:t>
            </a:r>
            <a:endParaRPr lang="ru-RU" sz="4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88" y="231648"/>
            <a:ext cx="7741920" cy="496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66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32632"/>
          </a:xfrm>
        </p:spPr>
        <p:txBody>
          <a:bodyPr/>
          <a:lstStyle/>
          <a:p>
            <a:pPr algn="ctr"/>
            <a:endParaRPr lang="ru-RU" dirty="0">
              <a:latin typeface="Segoe Print" panose="02000600000000000000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1168" y="4954596"/>
            <a:ext cx="5602573" cy="1143000"/>
          </a:xfrm>
        </p:spPr>
        <p:txBody>
          <a:bodyPr/>
          <a:lstStyle/>
          <a:p>
            <a:pPr lvl="0" algn="ctr">
              <a:buClr>
                <a:srgbClr val="99CB38"/>
              </a:buClr>
            </a:pPr>
            <a:r>
              <a:rPr lang="ru-RU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Ксилофон</a:t>
            </a:r>
            <a:endParaRPr lang="ru-RU" sz="4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8" y="95940"/>
            <a:ext cx="6079236" cy="35438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909" y="2948440"/>
            <a:ext cx="6025547" cy="380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38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32632"/>
          </a:xfrm>
        </p:spPr>
        <p:txBody>
          <a:bodyPr/>
          <a:lstStyle/>
          <a:p>
            <a:pPr algn="ctr"/>
            <a:endParaRPr lang="ru-RU" dirty="0">
              <a:latin typeface="Segoe Print" panose="02000600000000000000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5197117" cy="1143000"/>
          </a:xfrm>
        </p:spPr>
        <p:txBody>
          <a:bodyPr/>
          <a:lstStyle/>
          <a:p>
            <a:pPr lvl="0" algn="ctr">
              <a:buClr>
                <a:srgbClr val="99CB38"/>
              </a:buClr>
            </a:pPr>
            <a:r>
              <a:rPr lang="ru-RU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Трещетка</a:t>
            </a:r>
            <a:endParaRPr lang="ru-RU" sz="4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" y="129540"/>
            <a:ext cx="6254496" cy="35290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168" y="2353056"/>
            <a:ext cx="5827776" cy="438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37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32632"/>
          </a:xfrm>
        </p:spPr>
        <p:txBody>
          <a:bodyPr/>
          <a:lstStyle/>
          <a:p>
            <a:pPr algn="ctr"/>
            <a:endParaRPr lang="ru-RU" dirty="0">
              <a:latin typeface="Segoe Print" panose="02000600000000000000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49824" y="5003292"/>
            <a:ext cx="6098770" cy="1143000"/>
          </a:xfrm>
        </p:spPr>
        <p:txBody>
          <a:bodyPr/>
          <a:lstStyle/>
          <a:p>
            <a:pPr lvl="0" algn="ctr">
              <a:buClr>
                <a:srgbClr val="99CB38"/>
              </a:buClr>
            </a:pPr>
            <a:r>
              <a:rPr lang="ru-RU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ложки</a:t>
            </a:r>
            <a:endParaRPr lang="ru-RU" sz="4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32" y="183833"/>
            <a:ext cx="8554212" cy="440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76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32632"/>
          </a:xfrm>
        </p:spPr>
        <p:txBody>
          <a:bodyPr/>
          <a:lstStyle/>
          <a:p>
            <a:pPr algn="ctr"/>
            <a:endParaRPr lang="ru-RU" dirty="0">
              <a:latin typeface="Segoe Print" panose="02000600000000000000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30111" y="5511269"/>
            <a:ext cx="5672051" cy="1143000"/>
          </a:xfrm>
        </p:spPr>
        <p:txBody>
          <a:bodyPr/>
          <a:lstStyle/>
          <a:p>
            <a:pPr lvl="0" algn="ctr">
              <a:buClr>
                <a:srgbClr val="99CB38"/>
              </a:buClr>
            </a:pPr>
            <a:r>
              <a:rPr lang="ru-RU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Гусли</a:t>
            </a:r>
            <a:endParaRPr lang="ru-RU" sz="4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32" y="320437"/>
            <a:ext cx="7339584" cy="4706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39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32632"/>
          </a:xfrm>
        </p:spPr>
        <p:txBody>
          <a:bodyPr/>
          <a:lstStyle/>
          <a:p>
            <a:pPr algn="ctr"/>
            <a:endParaRPr lang="ru-RU" dirty="0">
              <a:latin typeface="Segoe Print" panose="02000600000000000000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119872" y="4455620"/>
            <a:ext cx="3755135" cy="2217975"/>
          </a:xfrm>
        </p:spPr>
        <p:txBody>
          <a:bodyPr/>
          <a:lstStyle/>
          <a:p>
            <a:pPr lvl="0" algn="ctr">
              <a:buClr>
                <a:srgbClr val="99CB38"/>
              </a:buClr>
            </a:pPr>
            <a:r>
              <a:rPr lang="ru-RU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Жалейка</a:t>
            </a:r>
          </a:p>
          <a:p>
            <a:pPr lvl="0" algn="ctr">
              <a:buClr>
                <a:srgbClr val="99CB38"/>
              </a:buClr>
            </a:pPr>
            <a:r>
              <a:rPr lang="ru-RU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Рожок</a:t>
            </a:r>
          </a:p>
          <a:p>
            <a:pPr lvl="0" algn="ctr">
              <a:buClr>
                <a:srgbClr val="99CB38"/>
              </a:buClr>
            </a:pPr>
            <a:r>
              <a:rPr lang="ru-RU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свирель</a:t>
            </a:r>
            <a:endParaRPr lang="ru-RU" sz="4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59" y="187452"/>
            <a:ext cx="4992624" cy="31805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069" y="187452"/>
            <a:ext cx="5330571" cy="34244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731" y="3040380"/>
            <a:ext cx="4364736" cy="363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04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47</TotalTime>
  <Words>16</Words>
  <Application>Microsoft Office PowerPoint</Application>
  <PresentationFormat>Широкоэкранный</PresentationFormat>
  <Paragraphs>12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Calibri</vt:lpstr>
      <vt:lpstr>Calibri Light</vt:lpstr>
      <vt:lpstr>Segoe Print</vt:lpstr>
      <vt:lpstr>Times New Roman</vt:lpstr>
      <vt:lpstr>Ретро</vt:lpstr>
      <vt:lpstr>Русский наигрыш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Русский наигрыш</dc:title>
  <dc:creator>Гриня</dc:creator>
  <cp:lastModifiedBy>Гриня</cp:lastModifiedBy>
  <cp:revision>8</cp:revision>
  <dcterms:created xsi:type="dcterms:W3CDTF">2017-01-05T10:00:54Z</dcterms:created>
  <dcterms:modified xsi:type="dcterms:W3CDTF">2017-01-05T10:47:58Z</dcterms:modified>
</cp:coreProperties>
</file>