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7" r:id="rId6"/>
    <p:sldId id="278" r:id="rId7"/>
    <p:sldId id="283" r:id="rId8"/>
    <p:sldId id="284" r:id="rId9"/>
    <p:sldId id="280" r:id="rId10"/>
    <p:sldId id="285" r:id="rId11"/>
    <p:sldId id="279" r:id="rId12"/>
    <p:sldId id="281" r:id="rId13"/>
    <p:sldId id="282" r:id="rId1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280" autoAdjust="0"/>
  </p:normalViewPr>
  <p:slideViewPr>
    <p:cSldViewPr>
      <p:cViewPr varScale="1">
        <p:scale>
          <a:sx n="79" d="100"/>
          <a:sy n="79" d="100"/>
        </p:scale>
        <p:origin x="126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6"/>
            <a:ext cx="12188825" cy="689762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2054352"/>
          </a:xfrm>
        </p:spPr>
        <p:txBody>
          <a:bodyPr rtlCol="0"/>
          <a:lstStyle/>
          <a:p>
            <a:pPr algn="ctr" rtl="0"/>
            <a:r>
              <a:rPr lang="ru" dirty="0" smtClean="0"/>
              <a:t>Осеняя песнь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32606"/>
            <a:ext cx="5715000" cy="4000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2636912"/>
            <a:ext cx="6400428" cy="41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5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6"/>
            <a:ext cx="12188825" cy="689762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260648"/>
            <a:ext cx="8458200" cy="1224136"/>
          </a:xfrm>
        </p:spPr>
        <p:txBody>
          <a:bodyPr rtlCol="0"/>
          <a:lstStyle/>
          <a:p>
            <a:pPr algn="ctr" rtl="0"/>
            <a:r>
              <a:rPr lang="ru" dirty="0" smtClean="0"/>
              <a:t>Петр Ильич Чайковский</a:t>
            </a:r>
            <a:endParaRPr lang="ru" dirty="0"/>
          </a:p>
        </p:txBody>
      </p:sp>
      <p:pic>
        <p:nvPicPr>
          <p:cNvPr id="5" name="Picture 2" descr="C:\Users\Дендик\Desktop\у камелька\0_12427b_54beccf7_orig.jp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2124" y="1484784"/>
            <a:ext cx="4219944" cy="5112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7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24"/>
            <a:ext cx="12188825" cy="689762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7907" y="1556792"/>
            <a:ext cx="8194105" cy="4896544"/>
          </a:xfrm>
        </p:spPr>
        <p:txBody>
          <a:bodyPr numCol="2" rtlCol="0"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"У камелька". Январь.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"Масленица</a:t>
            </a:r>
            <a:r>
              <a:rPr lang="ru-RU" b="1" dirty="0">
                <a:solidFill>
                  <a:schemeClr val="tx2"/>
                </a:solidFill>
              </a:rPr>
              <a:t>". </a:t>
            </a:r>
            <a:r>
              <a:rPr lang="ru-RU" b="1" dirty="0" smtClean="0">
                <a:solidFill>
                  <a:schemeClr val="tx2"/>
                </a:solidFill>
              </a:rPr>
              <a:t>Февраль.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"Песня жаворонка". </a:t>
            </a:r>
            <a:r>
              <a:rPr lang="ru-RU" b="1" dirty="0" smtClean="0">
                <a:solidFill>
                  <a:schemeClr val="tx2"/>
                </a:solidFill>
              </a:rPr>
              <a:t>Март.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"Подснежник". </a:t>
            </a:r>
            <a:r>
              <a:rPr lang="ru-RU" b="1" dirty="0" smtClean="0">
                <a:solidFill>
                  <a:schemeClr val="tx2"/>
                </a:solidFill>
              </a:rPr>
              <a:t>Апрель.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Белые ночи". </a:t>
            </a:r>
            <a:r>
              <a:rPr lang="ru-RU" b="1" dirty="0" smtClean="0">
                <a:solidFill>
                  <a:schemeClr val="tx2"/>
                </a:solidFill>
              </a:rPr>
              <a:t>Май.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"Баркарола". </a:t>
            </a:r>
            <a:r>
              <a:rPr lang="ru-RU" b="1" dirty="0" smtClean="0">
                <a:solidFill>
                  <a:schemeClr val="tx2"/>
                </a:solidFill>
              </a:rPr>
              <a:t>Июнь.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"Песнь косаря</a:t>
            </a:r>
            <a:r>
              <a:rPr lang="ru-RU" b="1" dirty="0">
                <a:solidFill>
                  <a:schemeClr val="tx2"/>
                </a:solidFill>
              </a:rPr>
              <a:t>"</a:t>
            </a:r>
            <a:r>
              <a:rPr lang="ru-RU" b="1" dirty="0" smtClean="0">
                <a:solidFill>
                  <a:schemeClr val="tx2"/>
                </a:solidFill>
              </a:rPr>
              <a:t>. Июль.</a:t>
            </a:r>
          </a:p>
          <a:p>
            <a:r>
              <a:rPr lang="ru-RU" b="1" dirty="0">
                <a:solidFill>
                  <a:schemeClr val="tx2"/>
                </a:solidFill>
              </a:rPr>
              <a:t>"</a:t>
            </a:r>
            <a:r>
              <a:rPr lang="ru-RU" b="1" dirty="0" smtClean="0">
                <a:solidFill>
                  <a:schemeClr val="tx2"/>
                </a:solidFill>
              </a:rPr>
              <a:t>Жатва</a:t>
            </a:r>
            <a:r>
              <a:rPr lang="ru-RU" b="1" dirty="0">
                <a:solidFill>
                  <a:schemeClr val="tx2"/>
                </a:solidFill>
              </a:rPr>
              <a:t>"</a:t>
            </a:r>
            <a:r>
              <a:rPr lang="ru-RU" b="1" dirty="0" smtClean="0">
                <a:solidFill>
                  <a:schemeClr val="tx2"/>
                </a:solidFill>
              </a:rPr>
              <a:t>. Август.</a:t>
            </a:r>
          </a:p>
          <a:p>
            <a:r>
              <a:rPr lang="ru-RU" b="1" dirty="0">
                <a:solidFill>
                  <a:schemeClr val="tx2"/>
                </a:solidFill>
              </a:rPr>
              <a:t>"</a:t>
            </a:r>
            <a:r>
              <a:rPr lang="ru-RU" b="1" dirty="0" smtClean="0">
                <a:solidFill>
                  <a:schemeClr val="tx2"/>
                </a:solidFill>
              </a:rPr>
              <a:t>Охота</a:t>
            </a:r>
            <a:r>
              <a:rPr lang="ru-RU" b="1" dirty="0">
                <a:solidFill>
                  <a:schemeClr val="tx2"/>
                </a:solidFill>
              </a:rPr>
              <a:t>"</a:t>
            </a:r>
            <a:r>
              <a:rPr lang="ru-RU" b="1" dirty="0" smtClean="0">
                <a:solidFill>
                  <a:schemeClr val="tx2"/>
                </a:solidFill>
              </a:rPr>
              <a:t>. Сентябрь.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"Осенняя песнь</a:t>
            </a:r>
            <a:r>
              <a:rPr lang="ru-RU" b="1" dirty="0">
                <a:solidFill>
                  <a:schemeClr val="tx2"/>
                </a:solidFill>
              </a:rPr>
              <a:t>"</a:t>
            </a:r>
            <a:r>
              <a:rPr lang="ru-RU" b="1" dirty="0" smtClean="0">
                <a:solidFill>
                  <a:schemeClr val="tx2"/>
                </a:solidFill>
              </a:rPr>
              <a:t>. Октябрь.</a:t>
            </a:r>
          </a:p>
          <a:p>
            <a:r>
              <a:rPr lang="ru-RU" b="1" dirty="0">
                <a:solidFill>
                  <a:schemeClr val="tx2"/>
                </a:solidFill>
              </a:rPr>
              <a:t>"</a:t>
            </a:r>
            <a:r>
              <a:rPr lang="ru-RU" b="1" dirty="0" smtClean="0">
                <a:solidFill>
                  <a:schemeClr val="tx2"/>
                </a:solidFill>
              </a:rPr>
              <a:t>На тройке</a:t>
            </a:r>
            <a:r>
              <a:rPr lang="ru-RU" b="1" dirty="0">
                <a:solidFill>
                  <a:schemeClr val="tx2"/>
                </a:solidFill>
              </a:rPr>
              <a:t>"</a:t>
            </a:r>
            <a:r>
              <a:rPr lang="ru-RU" b="1" dirty="0" smtClean="0">
                <a:solidFill>
                  <a:schemeClr val="tx2"/>
                </a:solidFill>
              </a:rPr>
              <a:t>. Ноябрь.</a:t>
            </a:r>
          </a:p>
          <a:p>
            <a:r>
              <a:rPr lang="ru-RU" b="1" dirty="0">
                <a:solidFill>
                  <a:schemeClr val="tx2"/>
                </a:solidFill>
              </a:rPr>
              <a:t>"</a:t>
            </a:r>
            <a:r>
              <a:rPr lang="ru-RU" b="1" dirty="0" smtClean="0">
                <a:solidFill>
                  <a:schemeClr val="tx2"/>
                </a:solidFill>
              </a:rPr>
              <a:t>Святки</a:t>
            </a:r>
            <a:r>
              <a:rPr lang="ru-RU" b="1" dirty="0">
                <a:solidFill>
                  <a:schemeClr val="tx2"/>
                </a:solidFill>
              </a:rPr>
              <a:t>"</a:t>
            </a:r>
            <a:r>
              <a:rPr lang="ru-RU" b="1" dirty="0" smtClean="0">
                <a:solidFill>
                  <a:schemeClr val="tx2"/>
                </a:solidFill>
              </a:rPr>
              <a:t>. Декабрь.</a:t>
            </a:r>
            <a:endParaRPr lang="ru-RU" b="1" dirty="0">
              <a:solidFill>
                <a:schemeClr val="tx2"/>
              </a:solidFill>
            </a:endParaRPr>
          </a:p>
          <a:p>
            <a:pPr rtl="0"/>
            <a:endParaRPr lang="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3" y="404664"/>
            <a:ext cx="8458200" cy="9361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dirty="0" smtClean="0"/>
              <a:t>Ф</a:t>
            </a:r>
            <a:r>
              <a:rPr lang="ru" sz="3200" dirty="0" smtClean="0"/>
              <a:t>ортепианный цикл «Времена года»</a:t>
            </a:r>
            <a:endParaRPr lang="ru" sz="3200" dirty="0"/>
          </a:p>
        </p:txBody>
      </p:sp>
    </p:spTree>
    <p:extLst>
      <p:ext uri="{BB962C8B-B14F-4D97-AF65-F5344CB8AC3E}">
        <p14:creationId xmlns:p14="http://schemas.microsoft.com/office/powerpoint/2010/main" val="273717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5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6"/>
            <a:ext cx="12188825" cy="689762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2054352"/>
          </a:xfrm>
        </p:spPr>
        <p:txBody>
          <a:bodyPr rtlCol="0"/>
          <a:lstStyle/>
          <a:p>
            <a:pPr algn="ctr" rtl="0"/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426042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6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9762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867" y="1005840"/>
            <a:ext cx="3504455" cy="2351152"/>
          </a:xfrm>
        </p:spPr>
        <p:txBody>
          <a:bodyPr rtlCol="0">
            <a:normAutofit/>
          </a:bodyPr>
          <a:lstStyle/>
          <a:p>
            <a:pPr algn="ctr" rtl="0"/>
            <a:r>
              <a:rPr lang="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 Ильич</a:t>
            </a:r>
          </a:p>
          <a:p>
            <a:pPr algn="ctr" rtl="0"/>
            <a:endParaRPr lang="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Левитан</a:t>
            </a:r>
            <a:endParaRPr lang="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7104" y="3491484"/>
            <a:ext cx="7176862" cy="2054352"/>
          </a:xfrm>
        </p:spPr>
        <p:txBody>
          <a:bodyPr rtlCol="0"/>
          <a:lstStyle/>
          <a:p>
            <a:pPr algn="ctr" rtl="0"/>
            <a:endParaRPr lang="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22" y="385021"/>
            <a:ext cx="8227754" cy="57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5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260648"/>
            <a:ext cx="4772895" cy="6336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1052736"/>
            <a:ext cx="686471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73</TotalTime>
  <Words>81</Words>
  <Application>Microsoft Office PowerPoint</Application>
  <PresentationFormat>Произвольный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Euphemia</vt:lpstr>
      <vt:lpstr>Times New Roman</vt:lpstr>
      <vt:lpstr>Безмятежность 16 х 9</vt:lpstr>
      <vt:lpstr>Осеняя песнь</vt:lpstr>
      <vt:lpstr>Петр Ильич Чайковский</vt:lpstr>
      <vt:lpstr>Фортепианный цикл «Времена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Осеняя песнь</dc:title>
  <dc:creator>Гриня</dc:creator>
  <cp:lastModifiedBy>Гриня</cp:lastModifiedBy>
  <cp:revision>11</cp:revision>
  <dcterms:created xsi:type="dcterms:W3CDTF">2017-01-05T08:12:15Z</dcterms:created>
  <dcterms:modified xsi:type="dcterms:W3CDTF">2017-01-05T09:25:52Z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