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F6E5-C792-435C-BDD9-B3EFF9D6B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33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7A535-459F-425B-9745-BDB39BE44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29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9471-882B-4A12-B0ED-0D852B47AC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87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A4754-A28B-4D88-99B0-B5DAD3EC42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009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D8F92-2EA7-4F2E-8BB7-C8EA5CA57A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42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C761B-31FD-4212-B2BB-EA6EBA7F02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187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BBE7-B7C4-4500-B1E1-3F5CA53A32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357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CC49-8974-47B2-BB48-01D2B6EC22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28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B427-2CBB-4003-838B-BF0166CB9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47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45B2-9C2E-4435-8A05-1A4F14709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282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DC208-FD80-49DE-836F-7B9228FDC5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820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B58F09-A00A-42B1-9E5A-594E7B4A6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ru-RU" altLang="ru-RU" sz="4400" dirty="0" smtClean="0"/>
              <a:t>Жаворонок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ru-RU" altLang="ru-RU" sz="3200" smtClean="0"/>
          </a:p>
        </p:txBody>
      </p:sp>
      <p:pic>
        <p:nvPicPr>
          <p:cNvPr id="2052" name="Picture 8" descr="Chavei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381000"/>
            <a:ext cx="7645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7239001" cy="5410200"/>
          </a:xfrm>
        </p:spPr>
      </p:pic>
    </p:spTree>
    <p:extLst>
      <p:ext uri="{BB962C8B-B14F-4D97-AF65-F5344CB8AC3E}">
        <p14:creationId xmlns:p14="http://schemas.microsoft.com/office/powerpoint/2010/main" val="18288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924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381000"/>
            <a:ext cx="41925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524000"/>
            <a:ext cx="4748212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Zvuki_prirody_-_Penie_zhavoronka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0000.214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33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533400"/>
            <a:ext cx="3352800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81000"/>
            <a:ext cx="4281488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</Words>
  <Application>Microsoft Office PowerPoint</Application>
  <PresentationFormat>Экран (4:3)</PresentationFormat>
  <Paragraphs>1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Arial</vt:lpstr>
      <vt:lpstr>Оформление по умолчанию</vt:lpstr>
      <vt:lpstr>Жаворонок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Дендик</dc:creator>
  <cp:lastModifiedBy>Дендик</cp:lastModifiedBy>
  <cp:revision>11</cp:revision>
  <cp:lastPrinted>1601-01-01T00:00:00Z</cp:lastPrinted>
  <dcterms:created xsi:type="dcterms:W3CDTF">1601-01-01T00:00:00Z</dcterms:created>
  <dcterms:modified xsi:type="dcterms:W3CDTF">2016-04-25T10:13:11Z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