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0" r:id="rId6"/>
    <p:sldId id="271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280" autoAdjust="0"/>
  </p:normalViewPr>
  <p:slideViewPr>
    <p:cSldViewPr>
      <p:cViewPr varScale="1">
        <p:scale>
          <a:sx n="79" d="100"/>
          <a:sy n="79" d="100"/>
        </p:scale>
        <p:origin x="126" y="1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В пещере горного короля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3200" dirty="0" smtClean="0"/>
              <a:t>Эдард Григ</a:t>
            </a:r>
            <a:endParaRPr lang="ru" sz="32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404664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60648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2708920"/>
            <a:ext cx="6937865" cy="4147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" y="116632"/>
            <a:ext cx="6696744" cy="45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Эдвард Григ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548680"/>
            <a:ext cx="4444810" cy="5832648"/>
          </a:xfrm>
        </p:spPr>
      </p:pic>
    </p:spTree>
    <p:extLst>
      <p:ext uri="{BB962C8B-B14F-4D97-AF65-F5344CB8AC3E}">
        <p14:creationId xmlns:p14="http://schemas.microsoft.com/office/powerpoint/2010/main" val="267807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6384775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700808"/>
            <a:ext cx="8251676" cy="4646290"/>
          </a:xfrm>
        </p:spPr>
      </p:pic>
    </p:spTree>
    <p:extLst>
      <p:ext uri="{BB962C8B-B14F-4D97-AF65-F5344CB8AC3E}">
        <p14:creationId xmlns:p14="http://schemas.microsoft.com/office/powerpoint/2010/main" val="7815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8" y="0"/>
            <a:ext cx="1024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4" y="0"/>
            <a:ext cx="10809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2222"/>
          <a:stretch/>
        </p:blipFill>
        <p:spPr>
          <a:xfrm>
            <a:off x="2926060" y="116632"/>
            <a:ext cx="5472608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6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5400600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412776"/>
            <a:ext cx="622687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22</TotalTime>
  <Words>9</Words>
  <Application>Microsoft Office PowerPoint</Application>
  <PresentationFormat>Произвольный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Euphemia</vt:lpstr>
      <vt:lpstr>Times New Roman</vt:lpstr>
      <vt:lpstr>Безмятежность 16 х 9</vt:lpstr>
      <vt:lpstr>В пещере горного короля</vt:lpstr>
      <vt:lpstr>Эдвард Григ </vt:lpstr>
      <vt:lpstr>Норвегия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пещере горного короля</dc:title>
  <dc:creator>Гриня</dc:creator>
  <cp:lastModifiedBy>Гриня</cp:lastModifiedBy>
  <cp:revision>3</cp:revision>
  <dcterms:created xsi:type="dcterms:W3CDTF">2017-01-05T11:07:23Z</dcterms:created>
  <dcterms:modified xsi:type="dcterms:W3CDTF">2017-01-05T11:30:11Z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