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нет\Desktop\DSC1008107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7639" cy="68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1" y="211719"/>
            <a:ext cx="85689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Желтый цвет – влияет на умственное развитие. Это цвет хорошего настроения 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его воздействием быстро принимается  решение и мгновенно выполняется задача.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энергией желтого цвета 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хорошее  настроение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Влияние желтого цвета на здоровье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утверждают, что желтый  цвет, излучающий желтую энергию, дарует слабым людям силу, сильным – мудрость, а женщинам – красоту.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применяется для лечения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хромотерапии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он оказывает: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очищающее действие на печень, органы пищеварения и кожу,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стимулирует действие поджелудочной железы,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активизирует нервную систему,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интеллектуальные способности человека,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rasivye-melodii-Muzyka-dushi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2162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5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инет\Desktop\fonstola.ru-1115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6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инет\Desktop\Lemons_Texture_Many_Yellow_563852_3840x2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инет\Desktop\5f7a986db69df4393d46f9ed5cd2af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021442"/>
            <a:ext cx="6624736" cy="78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инет\Desktop\13155-krupnyj_plan-semya_romashek-lepestok-gerbera-zheltyj-x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2" y="-24434"/>
            <a:ext cx="9165406" cy="68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8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инет\Desktop\solnechnoe-siyaniya-cvety-xrizantemy-zheltyj-cvet-buket-mak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6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4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инет\Desktop\Color_yellow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-267669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4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инет\Desktop\look.com.ua-409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инет\Desktop\pole-iz-zheltyh-tsvet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2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инет\Desktop\dhyVG_4-1-7AS-BE_m7-F2N_2-dhbQl-Жёлтый-скомканной-матер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35" y="0"/>
            <a:ext cx="9223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6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00">
        <p14:reveal/>
      </p:transition>
    </mc:Choice>
    <mc:Fallback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Экран (4:3)</PresentationFormat>
  <Paragraphs>11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Ринет</dc:creator>
  <cp:lastModifiedBy>Ринет</cp:lastModifiedBy>
  <cp:revision>2</cp:revision>
  <dcterms:created xsi:type="dcterms:W3CDTF">2019-11-05T17:46:11Z</dcterms:created>
  <dcterms:modified xsi:type="dcterms:W3CDTF">2019-11-05T18:12:15Z</dcterms:modified>
</cp:coreProperties>
</file>