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hyperlink" Target="http://monamo.ru/netrad-lechenie/tsvetoterapiya/vliyanie-sinego-tsveta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инет\Desktop\light-blue-construction-paper-textu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" y="0"/>
            <a:ext cx="9715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76672"/>
            <a:ext cx="882047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Цвета,  обладая собственной энергетикой,  влияют на психику, создавая  настроение и самочувствие. 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Поскольку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голубой цвет, это смешение белого с синим, этот цвет, так же как 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синий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цвет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действует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 на здоровье человека успокаивающе, но менее выраженным эффектом. Гасит эмоции, позволяет сосредоточиться и собраться с мыслями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Голубые тона снимают недомогание и облегчают состояние при многих заболеваниях: лихорадке, ангине, кори и свинке, ожогах, укусах, жжении и зуде, головной боли и боли в горле. Специалисты утверждают, что работа щитовидной железы связана с этим цветом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Голубой цвет снимает утомление с глаз и успокаивает головные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боли.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Antonio-Vival_di-Vremena-goda-Vesna-Mart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81100" y="29294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43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Ринет\Desktop\Blue-Balloons-2880x19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74" y="0"/>
            <a:ext cx="9156073" cy="715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334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Ринет\Desktop\blue-pond-hokkaido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810" y="-29156"/>
            <a:ext cx="9651810" cy="688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900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Ринет\Desktop\vasilki-cvety-sini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637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89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Ринет\Desktop\Blue-Wave-1600x128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737" y="0"/>
            <a:ext cx="9400976" cy="726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264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Ринет\Desktop\1ad135464f9ba3b13e5d913019a65a5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636"/>
            <a:ext cx="9144000" cy="691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517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Ринет\Desktop\40f608c09e725db2a2fd967ad490167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4598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634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Ринет\Desktop\rozy_1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9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151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Ринет\Desktop\tmb_200722_225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030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Ринет\Desktop\13224-semya_romashek-polevoj_cvetok-obshhie_dejzi-gazon-oxeye_dejzi-2560x16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637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92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Ринет\Desktop\nastol.com.ua-13479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1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618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Ринет\Desktop\look.com.ua-6623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637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505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</Words>
  <Application>Microsoft Office PowerPoint</Application>
  <PresentationFormat>Экран (4:3)</PresentationFormat>
  <Paragraphs>4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Ринет</dc:creator>
  <cp:lastModifiedBy>Ринет</cp:lastModifiedBy>
  <cp:revision>3</cp:revision>
  <dcterms:created xsi:type="dcterms:W3CDTF">2019-11-05T17:46:11Z</dcterms:created>
  <dcterms:modified xsi:type="dcterms:W3CDTF">2019-11-05T18:39:24Z</dcterms:modified>
</cp:coreProperties>
</file>