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8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3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1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1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6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2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0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9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2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F40D-8EA9-4F7A-9A3A-0A7445510871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F690-7C38-43D1-B75F-C2DA9B8E2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" y="0"/>
            <a:ext cx="9139874" cy="6861098"/>
          </a:xfrm>
          <a:prstGeom prst="rect">
            <a:avLst/>
          </a:prstGeom>
        </p:spPr>
      </p:pic>
      <p:pic>
        <p:nvPicPr>
          <p:cNvPr id="5" name="-Zvuki-rozhdayut-mysl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648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559" y="0"/>
            <a:ext cx="10123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1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789" y="33148"/>
            <a:ext cx="987178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7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6845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1" y="0"/>
            <a:ext cx="10670977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2</cp:revision>
  <dcterms:created xsi:type="dcterms:W3CDTF">2016-09-21T06:40:48Z</dcterms:created>
  <dcterms:modified xsi:type="dcterms:W3CDTF">2016-09-21T10:10:17Z</dcterms:modified>
</cp:coreProperties>
</file>