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72" r:id="rId4"/>
    <p:sldId id="258" r:id="rId5"/>
    <p:sldId id="271" r:id="rId6"/>
    <p:sldId id="262" r:id="rId7"/>
    <p:sldId id="259" r:id="rId8"/>
    <p:sldId id="261" r:id="rId9"/>
    <p:sldId id="260" r:id="rId10"/>
    <p:sldId id="294" r:id="rId11"/>
    <p:sldId id="297" r:id="rId12"/>
    <p:sldId id="298" r:id="rId13"/>
    <p:sldId id="295" r:id="rId14"/>
    <p:sldId id="299" r:id="rId15"/>
    <p:sldId id="293" r:id="rId16"/>
    <p:sldId id="292" r:id="rId17"/>
    <p:sldId id="28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86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80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90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67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73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51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69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3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64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0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09FF4-1673-49B9-AD60-15A607B9FB1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6C10A-C0E9-4E2C-AF2A-5C5105C22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93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edsovet.s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28868"/>
            <a:ext cx="7772400" cy="150019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Электронное развивающее методическое пособие по работе с палочками </a:t>
            </a:r>
            <a:r>
              <a:rPr lang="ru-RU" sz="27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Кюизенера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 старшего дошкольного  возраста.</a:t>
            </a:r>
            <a:endParaRPr lang="ru-RU" sz="27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227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5143504" y="2643182"/>
            <a:ext cx="3471858" cy="185738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ru-RU" sz="20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-Что ты, кошка, сторожишь?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Сторожу у норки мышь.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Выйдет мышка невзначай,</a:t>
            </a:r>
            <a:b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Приглашу её на чай.</a:t>
            </a: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6200000">
            <a:off x="3548794" y="4309330"/>
            <a:ext cx="360000" cy="360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12878469">
            <a:off x="2466586" y="2905312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9465833">
            <a:off x="4552058" y="287424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450057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450057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8194154">
            <a:off x="2451996" y="1260485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3342448">
            <a:off x="4433672" y="1214612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3298143">
            <a:off x="2456723" y="-179945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7318802">
            <a:off x="4450120" y="-256780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8822816">
            <a:off x="2714612" y="1357298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8822816">
            <a:off x="4146428" y="1360354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5400000" flipH="1">
            <a:off x="3394678" y="182024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3168475">
            <a:off x="5246295" y="-33988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249516">
            <a:off x="5752352" y="314443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6671721">
            <a:off x="1960153" y="-17694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0151050">
            <a:off x="1357290" y="285728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7770931">
            <a:off x="771683" y="424065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0800000">
            <a:off x="0" y="264318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48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500042"/>
            <a:ext cx="3571900" cy="85725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Птичий двор.</a:t>
            </a:r>
            <a:b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Цыплёнок.</a:t>
            </a:r>
            <a:r>
              <a:rPr lang="ru-RU" sz="16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86446" y="1214422"/>
            <a:ext cx="2857520" cy="157163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яйца, как из пелёнок,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выбрался цыплёнок-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пошёл пушок пешком</a:t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Настоящим петушком.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2648794" y="306619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2648794" y="235181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2648794" y="342338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1522660">
            <a:off x="2075073" y="452228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0696612">
            <a:off x="3109782" y="4522612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 flipH="1">
            <a:off x="2108794" y="574933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400000" flipH="1">
            <a:off x="3466116" y="5820768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6200000">
            <a:off x="2928926" y="342900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6200000">
            <a:off x="2571736" y="342900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2214546" y="342900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0800000">
            <a:off x="1571604" y="235743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6200000">
            <a:off x="4006116" y="199462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3929058" y="235743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6200000">
            <a:off x="4006116" y="128024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5400000" flipH="1">
            <a:off x="5252066" y="217743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2000264" cy="107156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Утёнок.</a:t>
            </a:r>
            <a:endParaRPr lang="ru-RU" sz="20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2" y="500042"/>
            <a:ext cx="3729006" cy="22145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Озорной утенок </a:t>
            </a:r>
            <a:r>
              <a:rPr lang="ru-RU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Уть</a:t>
            </a: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желает отдохнуть.</a:t>
            </a:r>
            <a:b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он лапкой чистит брюхо,</a:t>
            </a:r>
            <a:b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он клювом ловит муху,</a:t>
            </a:r>
            <a:b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заблудится в саду,</a:t>
            </a:r>
            <a:b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бежит нырять в пруду,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3183174" y="538933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5754942" y="5317892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286512" y="4429132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5577752" y="335194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3791802" y="335194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6200000">
            <a:off x="3791802" y="299475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3791802" y="263756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6200000">
            <a:off x="5757752" y="2814752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6200000">
            <a:off x="5577752" y="263756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4720496" y="228037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2670188">
            <a:off x="3881317" y="1561496"/>
            <a:ext cx="360000" cy="18482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2691870">
            <a:off x="3576458" y="1386919"/>
            <a:ext cx="360000" cy="184157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3005984" y="351546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6200000">
            <a:off x="2111604" y="174356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6200000">
            <a:off x="3005984" y="-362834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6200000">
            <a:off x="3357554" y="714356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989136">
            <a:off x="4178700" y="4431944"/>
            <a:ext cx="350190" cy="149506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29256" y="0"/>
            <a:ext cx="3500430" cy="307181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 у домика улитки</a:t>
            </a:r>
            <a:b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 забора, ни калитки,</a:t>
            </a:r>
            <a:b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 ступенек, ни крылечка,</a:t>
            </a:r>
            <a:b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 фонарика, ни печки.</a:t>
            </a:r>
            <a:b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зато весь дом вполне</a:t>
            </a:r>
            <a:b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уместился на спине! </a:t>
            </a:r>
            <a:endParaRPr lang="ru-RU" sz="2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4263174" y="4309330"/>
            <a:ext cx="360000" cy="3600000"/>
          </a:xfrm>
          <a:prstGeom prst="rect">
            <a:avLst/>
          </a:prstGeom>
          <a:solidFill>
            <a:srgbClr val="FF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1808161">
            <a:off x="5895229" y="4815037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5929322" y="442913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6286512" y="442913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6143636" y="407194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7782057" flipH="1">
            <a:off x="5571832" y="3719269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4664375" flipH="1">
            <a:off x="6723262" y="3744044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6200000">
            <a:off x="2620100" y="3952140"/>
            <a:ext cx="360000" cy="3600000"/>
          </a:xfrm>
          <a:prstGeom prst="rect">
            <a:avLst/>
          </a:prstGeom>
          <a:solidFill>
            <a:srgbClr val="FF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2582976" y="377495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2617290" y="3597760"/>
            <a:ext cx="360000" cy="2880000"/>
          </a:xfrm>
          <a:prstGeom prst="rect">
            <a:avLst/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2651604" y="3420570"/>
            <a:ext cx="360000" cy="25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2614480" y="3243380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6200000">
            <a:off x="2648794" y="306619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5400000">
            <a:off x="2683108" y="288900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2717422" y="271181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5400000" flipH="1">
            <a:off x="2751736" y="253462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6200000">
            <a:off x="2786050" y="235743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4214842" cy="93978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Сказки острова Буяна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00694" y="1285860"/>
            <a:ext cx="3143272" cy="26432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Будем в палочки играть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Будем сказку сочинять .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на острове Буяне,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синем море-океане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Лебедь –всем на удивление-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разноцветном оперенье.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Крылья лишь расправит птица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 царевну превратится.</a:t>
            </a:r>
            <a:endParaRPr lang="ru-RU" sz="1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3334480" y="4309330"/>
            <a:ext cx="360000" cy="3600000"/>
          </a:xfrm>
          <a:prstGeom prst="rect">
            <a:avLst/>
          </a:prstGeom>
          <a:solidFill>
            <a:srgbClr val="FF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3334480" y="3952140"/>
            <a:ext cx="360000" cy="3600000"/>
          </a:xfrm>
          <a:prstGeom prst="rect">
            <a:avLst/>
          </a:prstGeom>
          <a:solidFill>
            <a:srgbClr val="FF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3511670" y="377495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5400000">
            <a:off x="3688860" y="3597760"/>
            <a:ext cx="360000" cy="2880000"/>
          </a:xfrm>
          <a:prstGeom prst="rect">
            <a:avLst/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3686050" y="3600570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683240" y="360338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0800000">
            <a:off x="1357290" y="271462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5400000">
            <a:off x="825720" y="181743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 flipH="1">
            <a:off x="1180100" y="182024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142976" y="428604"/>
            <a:ext cx="3614734" cy="1928826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0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океане кит живет,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Шириною с пароход.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Словно остров он огромный.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на ощупь кит – холодный!</a:t>
            </a:r>
            <a:endParaRPr lang="ru-RU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6200000">
            <a:off x="1725720" y="448933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7083570" y="448933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5400000">
            <a:off x="3860430" y="556933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4932000" y="556933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6326446" y="288900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7474290">
            <a:off x="7730206" y="3337205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3193576">
            <a:off x="7920837" y="4519868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6357950" y="3929066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4339980">
            <a:off x="4887552" y="3305558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7962759">
            <a:off x="3678948" y="3647702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8327610">
            <a:off x="2572848" y="2726323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4765594" flipH="1">
            <a:off x="1865102" y="2379315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4765594" flipH="1">
            <a:off x="1222159" y="2665066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7661317" flipH="1">
            <a:off x="579350" y="2952815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21006278" flipH="1">
            <a:off x="46805" y="3378509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6710359" flipH="1">
            <a:off x="221122" y="4084384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7808930" flipH="1">
            <a:off x="854142" y="4510276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8119457" flipH="1">
            <a:off x="1394054" y="5036778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6200000">
            <a:off x="1928794" y="557214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286512" y="235743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286512" y="128586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 rot="5400000">
            <a:off x="6289322" y="56867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2685563">
            <a:off x="6971745" y="1541794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 rot="19112508">
            <a:off x="5598798" y="155548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rot="8518182">
            <a:off x="7938299" y="1639294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1846904">
            <a:off x="4680121" y="1659095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15414872" flipH="1">
            <a:off x="7712363" y="4325963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 rot="15340179" flipH="1">
            <a:off x="6999362" y="4473514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6959079" flipH="1">
            <a:off x="6222820" y="4451017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48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5929322" y="2571744"/>
            <a:ext cx="2714644" cy="257176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sz="20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buNone/>
            </a:pPr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Здравствуй, милый мой цветок,</a:t>
            </a:r>
          </a:p>
          <a:p>
            <a:pPr algn="ctr" fontAlgn="base">
              <a:buNone/>
            </a:pPr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Леса гость весенний!</a:t>
            </a:r>
          </a:p>
          <a:p>
            <a:pPr algn="ctr" fontAlgn="base">
              <a:buNone/>
            </a:pPr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красиво ты расцвел</a:t>
            </a:r>
          </a:p>
          <a:p>
            <a:pPr algn="ctr" fontAlgn="base">
              <a:buNone/>
            </a:pPr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Здесь, в </a:t>
            </a:r>
            <a:r>
              <a:rPr lang="ru-RU" sz="7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уединеньи</a:t>
            </a:r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algn="ctr" fontAlgn="base">
              <a:buNone/>
            </a:pPr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Улыбнется ветерок</a:t>
            </a:r>
          </a:p>
          <a:p>
            <a:pPr algn="ctr" fontAlgn="base">
              <a:buNone/>
            </a:pPr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 тобой играет,</a:t>
            </a:r>
          </a:p>
          <a:p>
            <a:pPr algn="ctr" fontAlgn="base">
              <a:buNone/>
            </a:pPr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Солнце целый день тебя</a:t>
            </a:r>
          </a:p>
          <a:p>
            <a:pPr algn="ctr" fontAlgn="base">
              <a:buNone/>
            </a:pPr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Весело ласкает!</a:t>
            </a:r>
          </a:p>
          <a:p>
            <a:pPr algn="ctr">
              <a:buNone/>
            </a:pPr>
            <a:endParaRPr lang="ru-RU" sz="7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5400000">
            <a:off x="2788860" y="556933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5400000">
            <a:off x="3860430" y="556933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4758850">
            <a:off x="4096889" y="3462713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9418936">
            <a:off x="2194602" y="2342826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43240" y="1428736"/>
            <a:ext cx="366924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2549565">
            <a:off x="4547459" y="1482043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400000">
            <a:off x="5146314" y="4712074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2563971">
            <a:off x="5033523" y="3550663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2563971">
            <a:off x="3961955" y="397929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7459105">
            <a:off x="1888814" y="4036266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8498789">
            <a:off x="2426964" y="2293443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2321388" flipH="1">
            <a:off x="1399949" y="181944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8577522" flipH="1">
            <a:off x="926430" y="2151353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6200000">
            <a:off x="5857884" y="157161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0800000" flipH="1">
            <a:off x="5857884" y="85723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 flipH="1">
            <a:off x="6395074" y="139161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6200000">
            <a:off x="3143240" y="1071546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7770931">
            <a:off x="2129004" y="97248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2969957">
            <a:off x="3996860" y="-67196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858242" flipH="1">
            <a:off x="3685964" y="39068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8044444" flipH="1">
            <a:off x="2569503" y="579717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0800000" flipH="1">
            <a:off x="3143240" y="357166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48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: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348" y="1600200"/>
            <a:ext cx="7643866" cy="4421087"/>
          </a:xfrm>
        </p:spPr>
        <p:txBody>
          <a:bodyPr>
            <a:normAutofit/>
          </a:bodyPr>
          <a:lstStyle/>
          <a:p>
            <a:pPr marL="0" indent="0"/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Методическое пособие к палочкам </a:t>
            </a:r>
            <a:r>
              <a:rPr lang="ru-RU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Кюизенера</a:t>
            </a: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«На золотом крыльце….»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Автор-составитель: Б.Б. </a:t>
            </a:r>
            <a:r>
              <a:rPr lang="ru-RU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Финкельштейн</a:t>
            </a:r>
            <a:endParaRPr lang="ru-RU" sz="24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/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Интернет- ресурсы: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http://pedsovet.su/</a:t>
            </a:r>
            <a:endParaRPr lang="ru-RU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395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5000628" y="714356"/>
            <a:ext cx="3614734" cy="1928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4800" dirty="0" smtClean="0"/>
              <a:t> </a:t>
            </a:r>
            <a:endParaRPr lang="ru-RU" sz="8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428604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по лесенке шагаем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И ступеньки мы считаем.                         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Все ступеньки до одной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Знаем в лесенке цветной!                       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это белый листок!                        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Вторая – </a:t>
            </a:r>
            <a:r>
              <a:rPr lang="ru-RU" sz="16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розовый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лепесток!                    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Третья, как </a:t>
            </a:r>
            <a:r>
              <a:rPr lang="ru-RU" sz="16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голубой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океан        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Четвёртая – красный красивый тюльпан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Пятая – желтый солнечный свет!           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Шестая – сиреневый яркий букет            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Седьмая – чёрный пушистый кот!          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Восьмая – вкусный вишнёвый торт        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Девятая – синий мой мячик                    </a:t>
            </a:r>
            <a:b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Десятая – оранжевый зайчик     </a:t>
            </a:r>
            <a:r>
              <a:rPr lang="ru-RU" dirty="0" smtClean="0"/>
              <a:t>            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2120034" y="4309330"/>
            <a:ext cx="360000" cy="3600000"/>
          </a:xfrm>
          <a:prstGeom prst="rect">
            <a:avLst/>
          </a:prstGeom>
          <a:solidFill>
            <a:srgbClr val="FF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1940034" y="413214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5400000">
            <a:off x="1760034" y="3954950"/>
            <a:ext cx="360000" cy="2880000"/>
          </a:xfrm>
          <a:prstGeom prst="rect">
            <a:avLst/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1580034" y="3777760"/>
            <a:ext cx="360000" cy="25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6200000">
            <a:off x="1400034" y="3600570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1220034" y="342338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5400000">
            <a:off x="1040034" y="324619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860034" y="306900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 flipH="1">
            <a:off x="680034" y="289181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500034" y="271462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81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457200" y="1600201"/>
            <a:ext cx="8229600" cy="154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4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500042"/>
            <a:ext cx="52864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Составим все палочки четко по росту</a:t>
            </a:r>
          </a:p>
          <a:p>
            <a:pPr algn="ctr" fontAlgn="base"/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низкой – к высокой, это очень просто.</a:t>
            </a:r>
          </a:p>
          <a:p>
            <a:pPr algn="ctr" fontAlgn="base"/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рядом составим в обратном порядке-</a:t>
            </a:r>
          </a:p>
          <a:p>
            <a:pPr algn="ctr" fontAlgn="base"/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длинной – к короткой, как на зарядке.</a:t>
            </a:r>
            <a:endParaRPr lang="ru-RU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6248" y="2714620"/>
            <a:ext cx="360000" cy="3600000"/>
          </a:xfrm>
          <a:prstGeom prst="rect">
            <a:avLst/>
          </a:prstGeom>
          <a:solidFill>
            <a:srgbClr val="FF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307181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29058" y="307181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>
            <a:off x="3571868" y="3429000"/>
            <a:ext cx="360000" cy="2880000"/>
          </a:xfrm>
          <a:prstGeom prst="rect">
            <a:avLst/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0800000">
            <a:off x="5000628" y="3429000"/>
            <a:ext cx="360000" cy="2880000"/>
          </a:xfrm>
          <a:prstGeom prst="rect">
            <a:avLst/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0800000">
            <a:off x="3214678" y="3786190"/>
            <a:ext cx="360000" cy="25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0800000">
            <a:off x="5357818" y="3786190"/>
            <a:ext cx="360000" cy="25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0800000">
            <a:off x="2857488" y="4143380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0800000">
            <a:off x="5715008" y="4143380"/>
            <a:ext cx="360000" cy="2160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0800000">
            <a:off x="2500298" y="450057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0800000">
            <a:off x="6072198" y="450057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0800000">
            <a:off x="2143108" y="485776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0800000">
            <a:off x="6429388" y="485776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0800000">
            <a:off x="1785918" y="521495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0800000">
            <a:off x="6786578" y="521495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0800000" flipH="1">
            <a:off x="1428728" y="557214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10800000" flipH="1">
            <a:off x="7143768" y="557214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6200000">
            <a:off x="1071538" y="592933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6200000">
            <a:off x="7500958" y="592933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71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1934" y="500042"/>
            <a:ext cx="4500594" cy="2643206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Одинакового цвета </a:t>
            </a:r>
          </a:p>
          <a:p>
            <a:pPr indent="0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палочки возьмем- </a:t>
            </a:r>
          </a:p>
          <a:p>
            <a:pPr indent="0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одних построим крышу,</a:t>
            </a:r>
          </a:p>
          <a:p>
            <a:pPr indent="0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 других построим дом.</a:t>
            </a:r>
          </a:p>
          <a:p>
            <a:pPr indent="0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 из третьих, на подбор </a:t>
            </a:r>
          </a:p>
          <a:p>
            <a:pPr indent="0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Длинный выстроим забор</a:t>
            </a: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8556613">
            <a:off x="2012418" y="2844465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1505786" y="513789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1577224" y="370913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71736" y="442913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442913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2321704">
            <a:off x="721799" y="2751006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071802" y="514351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29058" y="514351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215074" y="514351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714876" y="514351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500694" y="514351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21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5000628" y="714356"/>
            <a:ext cx="3614734" cy="1928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4800" dirty="0" smtClean="0"/>
              <a:t> </a:t>
            </a:r>
            <a: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Шаловливый мой щенок</a:t>
            </a:r>
            <a:b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стола стянул сырок,</a:t>
            </a:r>
            <a:b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Две котлетки, три печенья,</a:t>
            </a:r>
            <a:b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Съел, и стал просить прощенья.</a:t>
            </a:r>
            <a:b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я его простил -</a:t>
            </a:r>
            <a:b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добавки попросил. </a:t>
            </a:r>
            <a:endParaRPr lang="ru-RU" sz="8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1825852" y="4246322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400000">
            <a:off x="1825852" y="4603512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5400000">
            <a:off x="7469454" y="467495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0800000" flipH="1">
            <a:off x="1285852" y="550070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 flipH="1">
            <a:off x="2357422" y="550070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0800000" flipH="1">
            <a:off x="6929454" y="557214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0800000" flipH="1">
            <a:off x="8001024" y="557214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0800000" flipH="1">
            <a:off x="1285852" y="407194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6200000" flipH="1">
            <a:off x="6752264" y="467776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6200000" flipH="1">
            <a:off x="8109586" y="467776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6200000" flipH="1">
            <a:off x="2537422" y="389194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6200000">
            <a:off x="2357422" y="442913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6200000">
            <a:off x="2357422" y="371475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6200000">
            <a:off x="6929454" y="450057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81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6072198" y="1500174"/>
            <a:ext cx="2571768" cy="1500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Мокрый носик,</a:t>
            </a:r>
            <a:b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Громкий лай,</a:t>
            </a:r>
            <a:b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— песик,</a:t>
            </a:r>
            <a:b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и знай!</a:t>
            </a: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0800000">
            <a:off x="1071538" y="442913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0800000">
            <a:off x="3929058" y="442913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0800000">
            <a:off x="1785918" y="442913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0800000">
            <a:off x="3214678" y="442913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2511538" y="2631942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571868" y="1928802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6200000">
            <a:off x="2511538" y="2274752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2511538" y="1917562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0800000" flipH="1">
            <a:off x="3929058" y="264318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6200000">
            <a:off x="3929058" y="228599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4289058" y="156880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5400000">
            <a:off x="4646248" y="192599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0800000" flipH="1">
            <a:off x="3786182" y="121442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5400000">
            <a:off x="860034" y="264037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45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86380" y="857232"/>
            <a:ext cx="3214710" cy="228601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чудесных палочек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Всем на удивление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Выложи сказочного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Быстрого оленя.</a:t>
            </a: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43174" y="450057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450057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6200000">
            <a:off x="3183174" y="360338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6200000">
            <a:off x="3468926" y="288900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3183174" y="324619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2643174" y="342900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0800000">
            <a:off x="4357686" y="342900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4357686" y="414338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0800000">
            <a:off x="2643174" y="271462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0800000">
            <a:off x="2643174" y="200024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0800000">
            <a:off x="2285984" y="200024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0800000">
            <a:off x="2285984" y="271462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0800000">
            <a:off x="2285984" y="128586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0800000">
            <a:off x="2643174" y="128586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0800000">
            <a:off x="1928794" y="128586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5400000">
            <a:off x="2823174" y="748670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6200000">
            <a:off x="3863240" y="-14852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16200000">
            <a:off x="3143240" y="21429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6200000">
            <a:off x="3857620" y="21429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6200000">
            <a:off x="4572000" y="21429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84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5143504" y="500042"/>
            <a:ext cx="3471858" cy="154076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дорожке по лужайке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Скачет в гости зайка.</a:t>
            </a: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3220298" y="520933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414338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71868" y="414338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29058" y="4143380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4286248" y="557214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571868" y="307181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14678" y="307181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857488" y="3071810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925152">
            <a:off x="2563753" y="452679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2240147">
            <a:off x="3779525" y="1281255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9894654">
            <a:off x="2871257" y="1230249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6200000">
            <a:off x="2500298" y="3429000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6200000">
            <a:off x="2011472" y="484652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6200000">
            <a:off x="6654942" y="4846520"/>
            <a:ext cx="360000" cy="32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6200000">
            <a:off x="4326182" y="5746520"/>
            <a:ext cx="360000" cy="1440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48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5429256" y="428604"/>
            <a:ext cx="3214710" cy="278608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Гордый верблюд по пустыне  идёт ,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 неплохо , совсем не плюёт .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сделаем </a:t>
            </a:r>
            <a:r>
              <a:rPr lang="ru-RU" sz="20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розовой</a:t>
            </a: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шею ему,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Нравится он и себе самому.  </a:t>
            </a:r>
          </a:p>
        </p:txBody>
      </p:sp>
      <p:sp>
        <p:nvSpPr>
          <p:cNvPr id="10" name="Прямоугольник 9"/>
          <p:cNvSpPr/>
          <p:nvPr/>
        </p:nvSpPr>
        <p:spPr>
          <a:xfrm rot="5400000">
            <a:off x="2080100" y="3992074"/>
            <a:ext cx="360000" cy="25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5429264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5429264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1900100" y="3526322"/>
            <a:ext cx="360000" cy="2880000"/>
          </a:xfrm>
          <a:prstGeom prst="rect">
            <a:avLst/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1722910" y="3349132"/>
            <a:ext cx="360000" cy="25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4429132"/>
            <a:ext cx="360000" cy="108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5400000">
            <a:off x="2077290" y="3351942"/>
            <a:ext cx="360000" cy="18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6200000">
            <a:off x="3143240" y="442913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6200000">
            <a:off x="2428860" y="371475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6200000">
            <a:off x="2071670" y="371475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6200000">
            <a:off x="1714480" y="371475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5400000">
            <a:off x="3680430" y="460632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5400000">
            <a:off x="3680430" y="424913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5400000">
            <a:off x="3680430" y="389194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5400000">
            <a:off x="3680430" y="353475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5400000">
            <a:off x="3680430" y="317756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5400000">
            <a:off x="3680430" y="282037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5400000">
            <a:off x="4394810" y="317756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5400000">
            <a:off x="4394810" y="2820372"/>
            <a:ext cx="360000" cy="7200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rot="16200000">
            <a:off x="3500430" y="2643182"/>
            <a:ext cx="36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2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269</Words>
  <Application>Microsoft Office PowerPoint</Application>
  <PresentationFormat>Экран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Электронное развивающее методическое пособие по работе с палочками Кюизенера. Для детей старшего дошкольного  возраста.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Птичий двор.  Цыплёнок. </vt:lpstr>
      <vt:lpstr>Утёнок.</vt:lpstr>
      <vt:lpstr>Презентация PowerPoint</vt:lpstr>
      <vt:lpstr>Сказки острова Буяна</vt:lpstr>
      <vt:lpstr>Презентация PowerPoint</vt:lpstr>
      <vt:lpstr>Презентация PowerPoint</vt:lpstr>
      <vt:lpstr>Источники 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</dc:title>
  <dc:creator>Natasha</dc:creator>
  <cp:lastModifiedBy>Психолог</cp:lastModifiedBy>
  <cp:revision>72</cp:revision>
  <dcterms:created xsi:type="dcterms:W3CDTF">2014-06-20T10:27:00Z</dcterms:created>
  <dcterms:modified xsi:type="dcterms:W3CDTF">2020-09-21T09:42:42Z</dcterms:modified>
</cp:coreProperties>
</file>