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8" r:id="rId11"/>
    <p:sldId id="267" r:id="rId12"/>
    <p:sldId id="271" r:id="rId13"/>
    <p:sldId id="258" r:id="rId14"/>
    <p:sldId id="260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ECFF"/>
    <a:srgbClr val="D5FFAB"/>
    <a:srgbClr val="BFFF09"/>
    <a:srgbClr val="99CC00"/>
    <a:srgbClr val="77933C"/>
    <a:srgbClr val="C2D6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9A64-ABBF-433D-9359-BC817DDEBAE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4E9A-E6D1-4418-BA22-CA45264C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7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4E9A-E6D1-4418-BA22-CA45264CABE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674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31"/>
            </a:avLst>
          </a:prstGeom>
          <a:blipFill>
            <a:blip r:embed="rId1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11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gif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2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familyandbaby.ucoz.ru/_tbkp/25/7df9524f9e9at.jpg" TargetMode="External"/><Relationship Id="rId13" Type="http://schemas.openxmlformats.org/officeDocument/2006/relationships/hyperlink" Target="http://www.picshare.ru/uploads/140202/h91jEViX8U.png" TargetMode="External"/><Relationship Id="rId18" Type="http://schemas.openxmlformats.org/officeDocument/2006/relationships/hyperlink" Target="http://mosdozor.ucoz.ru/image_shop/home.png" TargetMode="External"/><Relationship Id="rId26" Type="http://schemas.openxmlformats.org/officeDocument/2006/relationships/hyperlink" Target="http://img-fotki.yandex.ru/get/9809/47407354.e20/0_15f4d3_e2cc0a6c_orig.png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://img1.liveinternet.ru/images/attach/c/10/111/537/111537167_large_i_018.png" TargetMode="External"/><Relationship Id="rId7" Type="http://schemas.openxmlformats.org/officeDocument/2006/relationships/hyperlink" Target="http://static.playcast.ru/uploads/2013/08/13/5867452.png" TargetMode="External"/><Relationship Id="rId12" Type="http://schemas.openxmlformats.org/officeDocument/2006/relationships/hyperlink" Target="http://ds4.tev.obr55.ru/files/2013/04/0_53502_ae43518c_XL.png" TargetMode="External"/><Relationship Id="rId17" Type="http://schemas.openxmlformats.org/officeDocument/2006/relationships/hyperlink" Target="http://content.foto.mail.ru/mail/krivosheina.lubov/3d-galleru.ru/s-14037.gif" TargetMode="External"/><Relationship Id="rId25" Type="http://schemas.openxmlformats.org/officeDocument/2006/relationships/hyperlink" Target="http://img0.liveinternet.ru/images/attach/c/0/44/252/44252553_1243241607_multpictnarod.gif" TargetMode="External"/><Relationship Id="rId33" Type="http://schemas.openxmlformats.org/officeDocument/2006/relationships/hyperlink" Target="http://www.bagiramagic.com/_fr/85/8786732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images.clipartof.com/thumbnails/33318-Clipart-Illustration-Of-A-Cute-Female-Frog-In-Clothes-Carrying-A-Basket-Of-Strawberries-And-Chatting-With-A-Female-Mouse.jpg" TargetMode="External"/><Relationship Id="rId20" Type="http://schemas.openxmlformats.org/officeDocument/2006/relationships/hyperlink" Target="http://www.wiki.vladimir.i-edu.ru/images/1/1d/%D0%A09.png" TargetMode="External"/><Relationship Id="rId29" Type="http://schemas.openxmlformats.org/officeDocument/2006/relationships/hyperlink" Target="http://s2.pic4you.ru/allimage/y2013/04-25/12216/3409005-thum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19.radikal.ru/i609/1203/b5/fcef7eb2874e.jpg" TargetMode="External"/><Relationship Id="rId11" Type="http://schemas.openxmlformats.org/officeDocument/2006/relationships/hyperlink" Target="http://i2.beon.ru/68/65/2656568/66/105029566/0_6fb20_33eb6d12_XL.png" TargetMode="External"/><Relationship Id="rId24" Type="http://schemas.openxmlformats.org/officeDocument/2006/relationships/hyperlink" Target="http://www.graycell.ru/picture/big/komarik.jpg" TargetMode="External"/><Relationship Id="rId32" Type="http://schemas.openxmlformats.org/officeDocument/2006/relationships/hyperlink" Target="http://s45.radikal.ru/i108/1303/db/dd9c32864e19.gif" TargetMode="External"/><Relationship Id="rId5" Type="http://schemas.openxmlformats.org/officeDocument/2006/relationships/hyperlink" Target="http://cdn-nus-3.pinme.ru/pin-upload-static/photos/281e71b19d23edd26cab7f352ebe11ea_b.jpg" TargetMode="External"/><Relationship Id="rId15" Type="http://schemas.openxmlformats.org/officeDocument/2006/relationships/hyperlink" Target="http://www.rhapsody.ru/images/poetry/035.jpg" TargetMode="External"/><Relationship Id="rId23" Type="http://schemas.openxmlformats.org/officeDocument/2006/relationships/hyperlink" Target="http://s1.uploads.ru/t/2X396.jpg" TargetMode="External"/><Relationship Id="rId28" Type="http://schemas.openxmlformats.org/officeDocument/2006/relationships/hyperlink" Target="http://alldaydesing.net/uploads/posts/2013-04/1365586968_1sk.jpg" TargetMode="External"/><Relationship Id="rId10" Type="http://schemas.openxmlformats.org/officeDocument/2006/relationships/hyperlink" Target="http://lib.znaimo.com.ua/tw_files2/urls_4/954/d-953306/953306_html_m1df13c87.gif" TargetMode="External"/><Relationship Id="rId19" Type="http://schemas.openxmlformats.org/officeDocument/2006/relationships/hyperlink" Target="http://img-fotki.yandex.ru/get/5901/66124276.47/0_6c954_c92d0339_XL" TargetMode="External"/><Relationship Id="rId31" Type="http://schemas.openxmlformats.org/officeDocument/2006/relationships/hyperlink" Target="http://content.foto.mail.ru/mail/natasha592/_answers/i-395.jpg" TargetMode="External"/><Relationship Id="rId4" Type="http://schemas.openxmlformats.org/officeDocument/2006/relationships/hyperlink" Target="http://www.clker.com/cliparts/b/O/M/c/7/Q/briefcase-hi.png" TargetMode="External"/><Relationship Id="rId9" Type="http://schemas.openxmlformats.org/officeDocument/2006/relationships/hyperlink" Target="http://s48.radikal.ru/i119/1303/44/3635527b8f64.jpg" TargetMode="External"/><Relationship Id="rId14" Type="http://schemas.openxmlformats.org/officeDocument/2006/relationships/hyperlink" Target="http://refdt.ru/tw_files2/urls_5/38/d-37066/37066_html_428d539a.jpg" TargetMode="External"/><Relationship Id="rId22" Type="http://schemas.openxmlformats.org/officeDocument/2006/relationships/hyperlink" Target="http://pr.adcontext.net/files/muxa_i_komar.jpg" TargetMode="External"/><Relationship Id="rId27" Type="http://schemas.openxmlformats.org/officeDocument/2006/relationships/hyperlink" Target="http://logopeddoma.ru/_ph/22/2/946223321.png" TargetMode="External"/><Relationship Id="rId30" Type="http://schemas.openxmlformats.org/officeDocument/2006/relationships/hyperlink" Target="http://img0.liveinternet.ru/images/attach/c/6/102/821/102821858_large_00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060848"/>
            <a:ext cx="5760640" cy="288032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12474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ХУДОЖЕСТВЕННАЯ ЛИТЕРАТУРА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старший дошкольный возраст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4766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ТРЕНАЖЕР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03848" y="2060848"/>
            <a:ext cx="266429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5486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съел Колобка?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2060848"/>
            <a:ext cx="2808312" cy="3024336"/>
            <a:chOff x="3275856" y="2708920"/>
            <a:chExt cx="2232248" cy="21602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75856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3635527b8f64 - копия (2)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51920" y="2822617"/>
              <a:ext cx="1428750" cy="19745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Рисунок 6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47864" y="4221088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6012160" y="2060848"/>
            <a:ext cx="2808312" cy="3096344"/>
            <a:chOff x="611560" y="2708920"/>
            <a:chExt cx="2232248" cy="21602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11560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3635527b8f64 - копия (3)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99592" y="2765768"/>
              <a:ext cx="1914525" cy="20577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Рисунок 13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55576" y="2996952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8" name="Picture 2" descr="C:\Documents and Settings\Потзователь1\Мои документы\1186330404_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2132856"/>
            <a:ext cx="2131436" cy="2592288"/>
          </a:xfrm>
          <a:prstGeom prst="rect">
            <a:avLst/>
          </a:prstGeom>
          <a:noFill/>
        </p:spPr>
      </p:pic>
      <p:pic>
        <p:nvPicPr>
          <p:cNvPr id="21" name="Рисунок 20" descr="h91jEViX8U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475656" y="404664"/>
            <a:ext cx="1512168" cy="1419112"/>
          </a:xfrm>
          <a:prstGeom prst="rect">
            <a:avLst/>
          </a:prstGeom>
        </p:spPr>
      </p:pic>
      <p:pic>
        <p:nvPicPr>
          <p:cNvPr id="22" name="Рисунок 21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275856" y="5877272"/>
            <a:ext cx="2592288" cy="576064"/>
          </a:xfrm>
          <a:prstGeom prst="roundRect">
            <a:avLst>
              <a:gd name="adj" fmla="val 16667"/>
            </a:avLst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69269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развалил Теремок?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03848" y="2276872"/>
            <a:ext cx="2880320" cy="3168352"/>
            <a:chOff x="5364088" y="2708920"/>
            <a:chExt cx="1872208" cy="21602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64088" y="2708920"/>
              <a:ext cx="187220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48_catalog - копия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08104" y="2996952"/>
              <a:ext cx="1370636" cy="17281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Рисунок 7" descr="281e71b19d23edd26cab7f352ebe11ea_b - копи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2276872"/>
            <a:ext cx="2765107" cy="3190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314594" y="2276872"/>
            <a:ext cx="2433870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6fb20_33eb6d12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9659" y="2472685"/>
            <a:ext cx="1889849" cy="2281507"/>
          </a:xfrm>
          <a:prstGeom prst="rect">
            <a:avLst/>
          </a:prstGeom>
        </p:spPr>
      </p:pic>
      <p:pic>
        <p:nvPicPr>
          <p:cNvPr id="13" name="Рисунок 12" descr="0_15f4d3_e2cc0a6c_orig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1600" y="188640"/>
            <a:ext cx="1722317" cy="1610738"/>
          </a:xfrm>
          <a:prstGeom prst="rect">
            <a:avLst/>
          </a:prstGeom>
        </p:spPr>
      </p:pic>
      <p:pic>
        <p:nvPicPr>
          <p:cNvPr id="14" name="Рисунок 13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347864" y="5661248"/>
            <a:ext cx="2664296" cy="720080"/>
          </a:xfrm>
          <a:prstGeom prst="roundRect">
            <a:avLst>
              <a:gd name="adj" fmla="val 16667"/>
            </a:avLst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Выпустил ли Емеля щуку?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Молодец.wav"/>
            </a:hlinkClick>
          </p:cNvPr>
          <p:cNvSpPr/>
          <p:nvPr/>
        </p:nvSpPr>
        <p:spPr>
          <a:xfrm>
            <a:off x="4716016" y="3429000"/>
            <a:ext cx="1512168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200" b="1" dirty="0"/>
          </a:p>
        </p:txBody>
      </p:sp>
      <p:sp>
        <p:nvSpPr>
          <p:cNvPr id="5" name="Скругленный прямоугольник 4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6660232" y="3429000"/>
            <a:ext cx="151216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sz="3200" b="1" dirty="0"/>
          </a:p>
        </p:txBody>
      </p:sp>
      <p:pic>
        <p:nvPicPr>
          <p:cNvPr id="7" name="Рисунок 6" descr="87867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1268760"/>
            <a:ext cx="3976442" cy="5112568"/>
          </a:xfrm>
          <a:prstGeom prst="rect">
            <a:avLst/>
          </a:prstGeom>
        </p:spPr>
      </p:pic>
      <p:pic>
        <p:nvPicPr>
          <p:cNvPr id="6" name="Рисунок 5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653136"/>
            <a:ext cx="426343" cy="426343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525344"/>
          </a:xfrm>
        </p:spPr>
        <p:txBody>
          <a:bodyPr>
            <a:prstTxWarp prst="textButtonPour">
              <a:avLst>
                <a:gd name="adj1" fmla="val 12578095"/>
                <a:gd name="adj2" fmla="val 60057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О Л О Д Ц Ы!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2948817-1531a5ec5846eb9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284984"/>
            <a:ext cx="4354983" cy="3054622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22 0.0051 L -0.00122 -0.0671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3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797552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ИСПОЛЬЗУЕМЫЕ ИСТОЧНИКИ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915816" y="1628800"/>
          <a:ext cx="590465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149"/>
                <a:gridCol w="2755507"/>
              </a:tblGrid>
              <a:tr h="388843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Портфель</a:t>
                      </a:r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Мышка</a:t>
                      </a:r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Персонажи Репки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Внучка с коромыслом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Внучка Машенька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Персонажи Колобка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Волчонок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Медведь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Колобок на пеньке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Колобок в платочке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Теремок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Репка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Лягушка и Мышка</a:t>
                      </a:r>
                      <a:endParaRPr lang="ru-RU" sz="2000" b="1" u="sng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Сова</a:t>
                      </a:r>
                      <a:r>
                        <a:rPr lang="ru-RU" sz="2000" b="1" u="non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Домик</a:t>
                      </a:r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Открытая дверь</a:t>
                      </a:r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Печка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1"/>
                        </a:rPr>
                        <a:t>Муха Цокотуха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2"/>
                        </a:rPr>
                        <a:t>Муха и Комар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3"/>
                        </a:rPr>
                        <a:t>Комарик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4"/>
                        </a:rPr>
                        <a:t>Комарик 2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5"/>
                        </a:rPr>
                        <a:t>Красная Шапочка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6"/>
                        </a:rPr>
                        <a:t>Теремок 2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7"/>
                        </a:rPr>
                        <a:t>Воробей</a:t>
                      </a:r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8"/>
                        </a:rPr>
                        <a:t>Баба Яга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29"/>
                        </a:rPr>
                        <a:t>Кот с мешком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30"/>
                        </a:rPr>
                        <a:t>Емеля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31"/>
                        </a:rPr>
                        <a:t>Лиса и Колобок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32"/>
                        </a:rPr>
                        <a:t>Бабушка сказочница</a:t>
                      </a:r>
                      <a:endParaRPr lang="ru-RU" sz="2000" b="1" u="sng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+mj-lt"/>
                        <a:buAutoNum type="arabicPeriod" startAt="16"/>
                      </a:pPr>
                      <a:r>
                        <a:rPr lang="ru-RU" sz="2000" b="1" u="sng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hlinkClick r:id="rId33"/>
                        </a:rPr>
                        <a:t>Емеля у проруби</a:t>
                      </a:r>
                      <a:endParaRPr lang="ru-RU" sz="20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7c503_f5883448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508104" y="2636912"/>
            <a:ext cx="2908783" cy="375066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827584" y="692696"/>
            <a:ext cx="5472608" cy="1971600"/>
          </a:xfrm>
          <a:prstGeom prst="cloudCallout">
            <a:avLst>
              <a:gd name="adj1" fmla="val 53110"/>
              <a:gd name="adj2" fmla="val 126168"/>
            </a:avLst>
          </a:prstGeom>
          <a:solidFill>
            <a:srgbClr val="CCEC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Verdana" pitchFamily="34" charset="0"/>
                <a:cs typeface="Verdana" pitchFamily="34" charset="0"/>
              </a:rPr>
              <a:t>Дорогие ребята !</a:t>
            </a:r>
          </a:p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Verdana" pitchFamily="34" charset="0"/>
                <a:cs typeface="Verdana" pitchFamily="34" charset="0"/>
              </a:rPr>
              <a:t>Выполните мои  задания и проверьте себя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9087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за кем тянул Репку?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cef7eb2874e - копия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2483548"/>
            <a:ext cx="2812576" cy="3177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Рисунок 7" descr="fcef7eb2874e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2447255"/>
            <a:ext cx="1942331" cy="317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 descr="fcef7eb2874e - копия (3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5616" y="2420888"/>
            <a:ext cx="1872208" cy="32059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Рисунок 15" descr="03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2088232" cy="207033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9852" y="6165304"/>
            <a:ext cx="2700300" cy="432048"/>
          </a:xfrm>
          <a:prstGeom prst="roundRect">
            <a:avLst>
              <a:gd name="adj" fmla="val 16667"/>
            </a:avLst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58038 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2917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L 0.25955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251520" y="2348880"/>
            <a:ext cx="2520280" cy="2520280"/>
            <a:chOff x="3275856" y="2708920"/>
            <a:chExt cx="2232248" cy="21602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275856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3635527b8f64 - копия (2)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51920" y="2852936"/>
              <a:ext cx="1428750" cy="19442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Рисунок 7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347864" y="4221088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5940152" y="2420888"/>
            <a:ext cx="2520280" cy="2448272"/>
            <a:chOff x="6228184" y="2708920"/>
            <a:chExt cx="2232248" cy="21602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228184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da3e_14379b95_M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4208" y="2720878"/>
              <a:ext cx="1974754" cy="207627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3131840" y="2348880"/>
            <a:ext cx="2520280" cy="2520280"/>
            <a:chOff x="611560" y="2708920"/>
            <a:chExt cx="2232248" cy="216024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1560" y="2708920"/>
              <a:ext cx="22322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3635527b8f64 - копия (3)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99592" y="2852936"/>
              <a:ext cx="1914525" cy="19705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Рисунок 8" descr="0_8da3e_14379b95_M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55576" y="2996952"/>
              <a:ext cx="576064" cy="62655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Рисунок 15" descr="0_53502_ae43518c_X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3528" y="260648"/>
            <a:ext cx="1880289" cy="162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3728" y="33265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за кем встретил Колобок?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75856" y="5805264"/>
            <a:ext cx="2592288" cy="576064"/>
          </a:xfrm>
          <a:prstGeom prst="roundRect">
            <a:avLst>
              <a:gd name="adj" fmla="val 16667"/>
            </a:avLst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024 L -0.61806 0.00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024 L 0.3109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024 L 0.31111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за кем приходил в Теремок?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7066_html_428d539a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32240" y="5229200"/>
            <a:ext cx="1691680" cy="126876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491880" y="2060848"/>
            <a:ext cx="2304256" cy="2808312"/>
            <a:chOff x="5364088" y="2708920"/>
            <a:chExt cx="1872208" cy="216024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364088" y="2708920"/>
              <a:ext cx="187220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48_catalog - копия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508104" y="2996952"/>
              <a:ext cx="1370636" cy="17281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Рисунок 11" descr="33318-Clipart-Illustration-Of-A-Cute-Female-Frog-In-Clothes-Carrying-A-Basket-Of-Strawberries-And-Chatting-With-A-Female-Mouse - коп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14594" y="2060848"/>
            <a:ext cx="2433870" cy="28083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Рисунок 12" descr="281e71b19d23edd26cab7f352ebe11ea_b - копия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83568" y="2044231"/>
            <a:ext cx="2448272" cy="28249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Рисунок 18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419872" y="5949280"/>
            <a:ext cx="2520280" cy="432048"/>
          </a:xfrm>
          <a:prstGeom prst="roundRect">
            <a:avLst>
              <a:gd name="adj" fmla="val 16667"/>
            </a:avLst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67726 0.00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024 L 0.32292 3.703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4 L 0.37014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1537167_large_i_01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0" y="1340768"/>
            <a:ext cx="3820686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260648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Покупала самовар,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А спасал ее комар.</a:t>
            </a:r>
          </a:p>
        </p:txBody>
      </p:sp>
      <p:pic>
        <p:nvPicPr>
          <p:cNvPr id="4" name="Рисунок 3" descr="2X396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780928"/>
            <a:ext cx="2743821" cy="32640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419872" y="5949280"/>
            <a:ext cx="2772308" cy="504056"/>
          </a:xfrm>
          <a:prstGeom prst="roundRect">
            <a:avLst>
              <a:gd name="adj" fmla="val 1666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76056" y="26064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Уплетая калачи,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Ехал парень на печи.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Прокатился по деревне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женился на царевне.</a:t>
            </a:r>
          </a:p>
        </p:txBody>
      </p:sp>
      <p:pic>
        <p:nvPicPr>
          <p:cNvPr id="3" name="Рисунок 2" descr="93229501_82.png"/>
          <p:cNvPicPr>
            <a:picLocks noChangeAspect="1"/>
          </p:cNvPicPr>
          <p:nvPr/>
        </p:nvPicPr>
        <p:blipFill>
          <a:blip r:embed="rId3" cstate="email"/>
          <a:srcRect r="8977"/>
          <a:stretch>
            <a:fillRect/>
          </a:stretch>
        </p:blipFill>
        <p:spPr>
          <a:xfrm flipH="1">
            <a:off x="0" y="1844824"/>
            <a:ext cx="3280329" cy="4608512"/>
          </a:xfrm>
          <a:prstGeom prst="rect">
            <a:avLst/>
          </a:prstGeom>
        </p:spPr>
      </p:pic>
      <p:pic>
        <p:nvPicPr>
          <p:cNvPr id="4" name="Рисунок 3" descr="Р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2276872"/>
            <a:ext cx="3677197" cy="343363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63888" y="6021288"/>
            <a:ext cx="2376264" cy="576064"/>
          </a:xfrm>
          <a:prstGeom prst="roundRect">
            <a:avLst>
              <a:gd name="adj" fmla="val 1666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0032" y="18864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гости к бабушке пошла,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Пироги ей понесла.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Серый Волк за ней следил,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Обманул и проглотил.</a:t>
            </a:r>
          </a:p>
        </p:txBody>
      </p:sp>
      <p:pic>
        <p:nvPicPr>
          <p:cNvPr id="12" name="Рисунок 11" descr="44252553_1243241607_multpictnar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78572"/>
            <a:ext cx="3024336" cy="521978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444208" y="4365104"/>
            <a:ext cx="1950720" cy="2016224"/>
            <a:chOff x="6444208" y="4365104"/>
            <a:chExt cx="1950720" cy="2016224"/>
          </a:xfrm>
        </p:grpSpPr>
        <p:pic>
          <p:nvPicPr>
            <p:cNvPr id="13" name="Рисунок 12" descr="pirozhki.jp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444208" y="4797152"/>
              <a:ext cx="1950720" cy="1584176"/>
            </a:xfrm>
            <a:prstGeom prst="ellipse">
              <a:avLst/>
            </a:prstGeom>
          </p:spPr>
        </p:pic>
        <p:pic>
          <p:nvPicPr>
            <p:cNvPr id="9" name="Рисунок 8" descr="0047_clibart_maanden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444208" y="4365104"/>
              <a:ext cx="1872208" cy="1368152"/>
            </a:xfrm>
            <a:prstGeom prst="rect">
              <a:avLst/>
            </a:prstGeom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3635896" y="5733256"/>
            <a:ext cx="2664296" cy="720080"/>
          </a:xfrm>
          <a:prstGeom prst="roundRect">
            <a:avLst>
              <a:gd name="adj" fmla="val 16667"/>
            </a:avLst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43808" y="1988840"/>
            <a:ext cx="252028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59224" y="69269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тянул Репку последним?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cef7eb2874e - копия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1659" y="1988840"/>
            <a:ext cx="2766769" cy="31766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 descr="fcef7eb2874e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988840"/>
            <a:ext cx="1944303" cy="31766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 descr="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6237312"/>
            <a:ext cx="426343" cy="426343"/>
          </a:xfrm>
          <a:prstGeom prst="ellipse">
            <a:avLst/>
          </a:prstGeom>
        </p:spPr>
      </p:pic>
      <p:pic>
        <p:nvPicPr>
          <p:cNvPr id="11" name="Рисунок 10" descr="0_53490_96f3c587_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3848" y="2204864"/>
            <a:ext cx="1797900" cy="2696850"/>
          </a:xfrm>
          <a:prstGeom prst="rect">
            <a:avLst/>
          </a:prstGeom>
        </p:spPr>
      </p:pic>
      <p:pic>
        <p:nvPicPr>
          <p:cNvPr id="13" name="Рисунок 12" descr="035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1656184" cy="164198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9852" y="5877272"/>
            <a:ext cx="2664296" cy="720080"/>
          </a:xfrm>
          <a:prstGeom prst="roundRect">
            <a:avLst>
              <a:gd name="adj" fmla="val 16667"/>
            </a:avLst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ПРОВЕРКА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392eaeca61d7b3ab2c62fa18d0d71ce58c41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175</Words>
  <Application>Microsoft Office PowerPoint</Application>
  <PresentationFormat>Экран (4:3)</PresentationFormat>
  <Paragraphs>67</Paragraphs>
  <Slides>14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ЗАГАДКИ  про СКАЗКИ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 О Л О Д Ц Ы!</vt:lpstr>
      <vt:lpstr>ИСПОЛЬЗУЕМЫЕ ИСТОЧНИКИ</vt:lpstr>
    </vt:vector>
  </TitlesOfParts>
  <Company>МБДОУ д/скв №8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4 Тренажёр  Загадки про Сказки</dc:title>
  <dc:subject>МК Салиш С.С.</dc:subject>
  <dc:creator>Алейник Н.В.</dc:creator>
  <cp:lastModifiedBy>пользователь</cp:lastModifiedBy>
  <cp:revision>135</cp:revision>
  <dcterms:created xsi:type="dcterms:W3CDTF">2015-04-05T04:24:13Z</dcterms:created>
  <dcterms:modified xsi:type="dcterms:W3CDTF">2020-10-26T17:11:38Z</dcterms:modified>
  <cp:category>презентация</cp:category>
</cp:coreProperties>
</file>