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5" r:id="rId5"/>
    <p:sldId id="272" r:id="rId6"/>
    <p:sldId id="276" r:id="rId7"/>
    <p:sldId id="271" r:id="rId8"/>
    <p:sldId id="277" r:id="rId9"/>
    <p:sldId id="278" r:id="rId10"/>
    <p:sldId id="279" r:id="rId11"/>
    <p:sldId id="262" r:id="rId12"/>
    <p:sldId id="273" r:id="rId13"/>
    <p:sldId id="280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713" y="2350443"/>
            <a:ext cx="7119720" cy="25092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Влияние особенностей темперамента дошкольника на характер взаимоотношений со взрослыми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сверстниками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863" y="688925"/>
            <a:ext cx="8345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17573" y="5269083"/>
            <a:ext cx="2543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Шалапугина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Г.И.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83973" y="6379339"/>
            <a:ext cx="194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Арамиль 2019 г.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4768">
            <a:off x="252003" y="224295"/>
            <a:ext cx="2871270" cy="19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2270" y="87711"/>
            <a:ext cx="329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Рекомендации: 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381" y="1985227"/>
            <a:ext cx="4438273" cy="31031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352" y="1286306"/>
            <a:ext cx="7475674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на развитие общения и коррекцию эмоциональных состояний.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Взрослым необходимо тактично включать их в игру других детей, помочь ему освоиться и занять свое место в коллективе.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повышать голос, проявлять чрезмерную требовательность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строгость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наказывать – все эти меры вызовут слезы,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замкнутость, повышенную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тревожность и другие нежелательные реакции.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Говорить с такими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следует мягко, 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Меланхолики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отличаются внушаемостью, поэтому нельзя подчеркивать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недостатки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лишь закрепит их неуверенность в своих силах.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Чувствительные детишки быстро устают. Делайте перерыв в занятиях. Задания давайте те, которые по силам крохе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наблюдать за проявлением собственных эмоций, переживаний,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плохое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настроение взрослых не передалось малышу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Чаще хвалите детей с таким видом темперамента, демонстрируйте их достижения, учите самостоятельности и смелости.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0525" y="577881"/>
            <a:ext cx="1107645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такими детьми хороша тактика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«эмоционального поглаживания».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30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7649" y="327001"/>
            <a:ext cx="4501553" cy="528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Дошкольник-флегматик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0525" y="991309"/>
            <a:ext cx="10351822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определение дошкольника с таким темпераментом – «кропотливый труженик</a:t>
            </a:r>
            <a:r>
              <a:rPr lang="ru-RU" sz="20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ебенок флегмати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90" y="1597572"/>
            <a:ext cx="4833891" cy="3737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3841" y="5469029"/>
            <a:ext cx="10153861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таким типом темперамента словно надо подталкивать. Им обязательно нужен «период вхождения в деятельность».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965" y="1415948"/>
            <a:ext cx="63117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сильная, но малоподвижная нервная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спокойный, редко выходит из себя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Медлителен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нешумно;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двигается;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добротность;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пунктуален;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0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090" y="1343893"/>
            <a:ext cx="1069953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Взрослым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знать «больное место» ребенка и всячески избегать раздражения этого источника потенциальных обид. </a:t>
            </a:r>
          </a:p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играх и занятиях он не должен быть предоставлен сам себе, с ним надо играть, заниматься, разговаривать, стараться зажечь его,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хорошо, если флегматик будет дружить с подвижным ребенком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показывать результаты его деятельности, но при этом ненавязчиво контролировать на каждом этапе выполнение работы.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привлекать ребенка к играм с элементами соревнования, к подвижным командным играм, где требуется научиться преодолевать трудности и побеждать, помогать окружающим и быть отзывчивым.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подспорье для дошкольников с таким темпераментом – 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одобрение и поддержка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его начинании и любых проявлений инициативы со стороны педагогов и родителей.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/>
          </a:p>
          <a:p>
            <a:pPr marL="285750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790" y="3493584"/>
            <a:ext cx="10904485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0471" y="584097"/>
            <a:ext cx="368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Рекомендации: 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2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752" y="1166843"/>
            <a:ext cx="787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воспитателя очень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важно учитывать индивидуально-типологические особенности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деятельности и поведения детей.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Свойства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темперамента, присущие ребенку, влияют на отбор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соответствующих раздражителей. Одни ребята стремятся к новым впечатлениям, усиливают стимуляцию, другие отказываются от нее. Так, одни дети любят озвученные игрушки, другие предпочитают спокойные, настольно-печатные.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399" y="3198168"/>
            <a:ext cx="9553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Задача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увидеть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первоначальный уровень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ребенка,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вычленить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ее положительные стороны, поощряя их проявления, усложняя деятельность,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осознанию ребенком этих положительных сторон, т.е. формировать у него произвольную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саморегуляцию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позволит малышу самому преодолевать недостатки и усиливать положительные стороны свойств своего темперамента.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0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521" y="2324904"/>
            <a:ext cx="5711446" cy="12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675" y="206845"/>
            <a:ext cx="451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темперамент?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1848" y="791620"/>
            <a:ext cx="10951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емперамент - совокупность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индивидуально-психологических свойств, характеризующих человека со стороны его динамических способностей. 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Различия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 темпераменте – это различия не по уровню возможностей психики, а по своеобразию её проявлений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Темперамент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проявляется в психологической активности и эмоциональности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Темперамент начинает проявляться у ребенка примерно в возрасте 3 лет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темперамента зависит скорость процессов, таких как мышление, внимания,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восприятие, устойчивость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психики, темп деятельности, сила воли.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Темперамент разделяется на четыре вида.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каждом ребенке есть все эти виды, но с одним преобладающим.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329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423" y="1411125"/>
            <a:ext cx="102896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сангвис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кровь) – уравновешен, общителен, практичен, выдержан.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«холе» — красно-желтая желчь) — порывист, энергичен, эмоционален, не сдержан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«флегма» — слизь) – вдумчив, миролюбив, надежен, старателен, неразговорчив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</a:t>
            </a:r>
            <a:r>
              <a:rPr lang="ru-RU" sz="28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холе» — черная желчь) – тревожен, необщителен, замкнут, угрюм.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553" y="436208"/>
            <a:ext cx="9532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Open Sans"/>
              </a:rPr>
              <a:t>В психологии выделяют 4 типа темперамента ребёнка: </a:t>
            </a:r>
            <a:r>
              <a:rPr lang="ru-RU" sz="3200" dirty="0">
                <a:solidFill>
                  <a:srgbClr val="383838"/>
                </a:solidFill>
                <a:latin typeface="Open Sans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30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570" y="3129938"/>
            <a:ext cx="71307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типа темперамента ребенка применяются свои особые методы воспитания.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типа темперамента имеются как достоинства, так и недостатки.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воспитания необходимо развивать и опираться на положительные стороны темперамента, учитывать особенности темперамента у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://dou-10.ru/ckfinder/userfiles/images/children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66" y="3289936"/>
            <a:ext cx="4507996" cy="21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557" y="1849610"/>
            <a:ext cx="1015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Воспитатель может направлять деятельность детей, чтобы способствовать формированию положительных и избегать появления отрицательных черт 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дошкольников.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1846" y="239951"/>
            <a:ext cx="10731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Физиологической основой темперамента считают тип высшей нервной деятельности, который определяется совокупностью основных свойств нервной системы. К ним относятся сила, уравновешенность и подвижность процессов возбуждения и торможения.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166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9909" y="555518"/>
            <a:ext cx="3217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Дети-сангвиники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635" y="1833845"/>
            <a:ext cx="6125216" cy="40834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1025" y="1516118"/>
            <a:ext cx="4867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Жизнерадостный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обладает подвижной, сильной и уравновешенной нервной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системой;</a:t>
            </a:r>
            <a:endParaRPr lang="ru-RU" sz="20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быстро сходится с людьми;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 обиды на сердце, быстро забывают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сменяются;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богатая, подвижная, выразительная;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 лишь при наличии интереса;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Непоседа; Рассеян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неаккуратен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выдумщик, фантазер;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злопамятен, миролюбив, не жаден.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579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531" y="1408215"/>
            <a:ext cx="71387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спокойствия не должны звучать постоянно,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удерживать внимание с помощью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собирания конструктора, просмотра фильмов,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смена деятельности.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9910" y="907930"/>
            <a:ext cx="2912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Рекомендации: 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1881" y="5017043"/>
            <a:ext cx="10701126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Начатое дело должно быть закончено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правило постарайтесь помочь усвоить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этого перед началом дела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поставить четкую цель, обязательно демонстрировать ребенку результаты его работы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8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134" y="104620"/>
            <a:ext cx="3013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Дети-холерики.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3227" y="741381"/>
            <a:ext cx="1047881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характеристика темперамента детей-холериков –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«двигатель работает, а тормоза отказывают»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и с ребенком-холериком: особенность его сильной, но неуравновешенной нервной системы в том, что процессы возбуждения преобладают над процессами торможения.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862" y="164438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Open Sans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порывисты;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чувства ярко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выражены;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риск, приключения;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прислушивается к мнению других;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самостоятелен;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 не разборчив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мало;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импульсивен;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драчун, крикун, конфликтен;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выносят насмешек, рассердить достаточно легко (вспышки гнева внезапны, но потом они утихают, и ребенок становится «ручным»).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0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93" y="1231039"/>
            <a:ext cx="11035862" cy="535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терпение и спокойствие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во время приступов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гнева,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соревновательные игры,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жизненное пространство,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проигрывания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напоминать, что прежде чем что-то сделать, надо хорошо подумать,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героических подвигах, где воля и спокойствие творят чудеса,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стыдить в присутствии посторонних. Следует учить, применяя одобрение, напоминания, иногда замечания.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тогда, когда ребенок успокоится.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заниматься плаванием, прыжками на батуте, ритмическими танцами.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4744" y="93997"/>
            <a:ext cx="3687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Рекомендации: 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393" y="740328"/>
            <a:ext cx="1226031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акцент в работе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коррекцию эмоциональных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Воспитателям необходимо наблюдать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поведенческими проявлениями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воздействовать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ребенка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того, как он расплачется или сильно разозлится.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5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741" y="2110500"/>
            <a:ext cx="71260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на чем-то сосредоточиться;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тревожность, мнительность;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глубокие Отношения налаживаются трудно;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задумчив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расстроится плачет часто и горько;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Застенчив, лишком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рассудительный,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взрослый»;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уединение, спокойные игры;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устает;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18" y="2933714"/>
            <a:ext cx="4915990" cy="31307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5614" y="157655"/>
            <a:ext cx="4283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Дети-меланхолики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9710" y="856960"/>
            <a:ext cx="9469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ребенка-меланхолика чаще всего слабая нервная система, он чувствителен и раним. Из-за слабости нервных процессов быстро наступает утомление, ребенок все время отвлекается, а 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восстановления сил ему необходимо больше времени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 другим детям.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15533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890</TotalTime>
  <Words>1035</Words>
  <Application>Microsoft Office PowerPoint</Application>
  <PresentationFormat>Широкоэкранный</PresentationFormat>
  <Paragraphs>126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Open Sans</vt:lpstr>
      <vt:lpstr>Times New Roman</vt:lpstr>
      <vt:lpstr>Tw Cen MT</vt:lpstr>
      <vt:lpstr>Wingdings</vt:lpstr>
      <vt:lpstr>Капля</vt:lpstr>
      <vt:lpstr>Влияние особенностей темперамента дошкольника на характер взаимоотношений со взрослыми и сверстниками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2019-01-28T05:09:31Z</dcterms:created>
  <dcterms:modified xsi:type="dcterms:W3CDTF">2019-01-31T10:22:56Z</dcterms:modified>
</cp:coreProperties>
</file>