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59" r:id="rId7"/>
    <p:sldId id="276" r:id="rId8"/>
    <p:sldId id="260" r:id="rId9"/>
    <p:sldId id="269" r:id="rId10"/>
    <p:sldId id="270" r:id="rId11"/>
    <p:sldId id="271" r:id="rId12"/>
    <p:sldId id="272" r:id="rId13"/>
    <p:sldId id="263" r:id="rId14"/>
    <p:sldId id="264" r:id="rId15"/>
    <p:sldId id="278" r:id="rId16"/>
    <p:sldId id="266" r:id="rId17"/>
    <p:sldId id="27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5BE6-862F-411F-8427-68E46BBE3EAA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D2B-44CB-4C83-A722-EFA846C07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0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5BE6-862F-411F-8427-68E46BBE3EAA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D2B-44CB-4C83-A722-EFA846C07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6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5BE6-862F-411F-8427-68E46BBE3EAA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D2B-44CB-4C83-A722-EFA846C07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00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5BE6-862F-411F-8427-68E46BBE3EAA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D2B-44CB-4C83-A722-EFA846C07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70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5BE6-862F-411F-8427-68E46BBE3EAA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D2B-44CB-4C83-A722-EFA846C07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20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5BE6-862F-411F-8427-68E46BBE3EAA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D2B-44CB-4C83-A722-EFA846C07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7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5BE6-862F-411F-8427-68E46BBE3EAA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D2B-44CB-4C83-A722-EFA846C07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73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5BE6-862F-411F-8427-68E46BBE3EAA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D2B-44CB-4C83-A722-EFA846C07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58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5BE6-862F-411F-8427-68E46BBE3EAA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D2B-44CB-4C83-A722-EFA846C07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5BE6-862F-411F-8427-68E46BBE3EAA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D2B-44CB-4C83-A722-EFA846C07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94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5BE6-862F-411F-8427-68E46BBE3EAA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D2B-44CB-4C83-A722-EFA846C07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38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95BE6-862F-411F-8427-68E46BBE3EAA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1FD2B-44CB-4C83-A722-EFA846C07C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2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souldiary.ru/vospitanie-samostoyatelnosti-u-detej/" TargetMode="Externa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kartinkijane.ru/pic/201305/1280x1024/kartinkijane.ru-477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" r="1847" b="5370"/>
          <a:stretch/>
        </p:blipFill>
        <p:spPr bwMode="auto">
          <a:xfrm>
            <a:off x="0" y="-1"/>
            <a:ext cx="12192000" cy="686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2241" y="2483851"/>
            <a:ext cx="9144000" cy="228969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П</a:t>
            </a:r>
            <a:r>
              <a:rPr lang="ru-RU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ЕСОЧНАЯ ТЕРАПИЯ В РАБОТЕ </a:t>
            </a:r>
            <a:br>
              <a:rPr lang="ru-RU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 ДОШКОЛЬНИКАМИ</a:t>
            </a:r>
            <a:r>
              <a:rPr lang="ru-RU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endParaRPr lang="ru-RU" sz="3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96702" y="566598"/>
            <a:ext cx="8214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«Детский сад комбинированного вида № 4 «Солнышко»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1" y="218021"/>
            <a:ext cx="3295057" cy="302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189248" y="4895583"/>
            <a:ext cx="2564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КК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Шалапугина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Г.И. 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47871" y="6095912"/>
            <a:ext cx="2326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Арамиль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337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7289" y="408109"/>
            <a:ext cx="6009362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Для игр с песком имеются свои противопоказания</a:t>
            </a:r>
            <a:br>
              <a:rPr lang="ru-RU" sz="28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4344" y="3467344"/>
            <a:ext cx="486165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тревожности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ребёнка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высок;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есть астма или аллергия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пыль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мелкие частицы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есть кожные заболевания 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порезы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руках.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dou4.aramilgo.ru/teachers/6/fotos/1488443347/CAM0079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8"/>
          <a:stretch/>
        </p:blipFill>
        <p:spPr bwMode="auto">
          <a:xfrm>
            <a:off x="6791093" y="1343764"/>
            <a:ext cx="4593711" cy="5374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xn----7sbbhoobaglcj1a2c6o.xn--p1ai/wp-content/uploads/2013/06/RYU_37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" y="237735"/>
            <a:ext cx="4948870" cy="3286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398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11897" y="1746731"/>
            <a:ext cx="528010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− 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выбрасывать песок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песочницы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Нельзя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бросать песок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брать его в рот;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− После игры надо убрать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на свои места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− После игры в песке надо помыть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04027" y="590344"/>
            <a:ext cx="7774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Правила для детей в играх с песком: </a:t>
            </a:r>
            <a:endParaRPr lang="ru-RU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http://dou4.aramilgo.ru/teachers/6/fotos/1488443347/CAM007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50" y="1443141"/>
            <a:ext cx="6611357" cy="4958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141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3590" y="474375"/>
            <a:ext cx="3967976" cy="624468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Кинетический песок</a:t>
            </a:r>
            <a:r>
              <a:rPr lang="ru-RU" sz="28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ru-RU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7647" y="851463"/>
            <a:ext cx="4908460" cy="2482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Кинетический песок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в работе детского психолога. Игры с песком улучшают общее эмоциональное состояние, снижают страхи, переживания, у ребенка пропадают негативные эмоции. Ребенок становится уверенным в себе, взаимоотношения с родителями и ровесниками улучшаются.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73029" y="1613329"/>
            <a:ext cx="3384395" cy="479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00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Полезные свойства </a:t>
            </a:r>
            <a:endParaRPr lang="ru-RU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9" r="16092" b="11156"/>
          <a:stretch/>
        </p:blipFill>
        <p:spPr>
          <a:xfrm>
            <a:off x="8645912" y="80022"/>
            <a:ext cx="3243146" cy="2126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7792" r="16147" b="1645"/>
          <a:stretch/>
        </p:blipFill>
        <p:spPr>
          <a:xfrm>
            <a:off x="526009" y="3067270"/>
            <a:ext cx="4224447" cy="3540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27378" y="220674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мелкую моторику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(выполнение мелких движений пальчиками и кистями помогает улучшению работы    нервной и костно-мышечной системы);</a:t>
            </a:r>
          </a:p>
          <a:p>
            <a:pPr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 с песком положительно отражаются на мозговой деятельности ребенка, влияют на общее развитие, речь, внимание, память;</a:t>
            </a:r>
          </a:p>
          <a:p>
            <a:pPr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Кинетический песок способствует развитию воображения и творческих способностей, логического и образного мышления;</a:t>
            </a:r>
          </a:p>
          <a:p>
            <a:pPr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выплескивают «творческие порывы»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эмоциональное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отрицательные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надолго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заняться самостоятельно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53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5668" y="553651"/>
            <a:ext cx="6672146" cy="23808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Игра «Нарисуй сказку»</a:t>
            </a:r>
            <a:endParaRPr lang="ru-RU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136" y="1572322"/>
            <a:ext cx="5623932" cy="1655762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просит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нарисовать на песке что-нибудь, любой предмет, или рисует сам.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солнышко. Далее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детям нарисовать историю про солнышко, дорисовывая по ходу рассказа персонажей, например, девочку, дождик, зонтик, радугу и т.д. Так можно «нарисовать» чудесные волшебные сказки, поучительные и просто забавные рассказы.</a:t>
            </a:r>
          </a:p>
        </p:txBody>
      </p:sp>
      <p:pic>
        <p:nvPicPr>
          <p:cNvPr id="4" name="Picture 2" descr="http://dou4.aramilgo.ru/teachers/6/fotos/1488443347/CAM0079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" r="12283"/>
          <a:stretch/>
        </p:blipFill>
        <p:spPr bwMode="auto">
          <a:xfrm>
            <a:off x="6356619" y="1572322"/>
            <a:ext cx="5363583" cy="4541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049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477" y="910258"/>
            <a:ext cx="4391722" cy="72769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Игра «Сотри лишнее»</a:t>
            </a:r>
            <a:endParaRPr lang="ru-RU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208" y="1820515"/>
            <a:ext cx="4558991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тренировка логического мышления, направленная также и на развитие речи ребенка.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рисует на песке три объекта – геометрические фигуры, простые предметы, легко узнаваемые по очертаниям, например, лист, цветок и рыбку. Детям предлагается стереть лишний предмет, объяснить, почему именно этот предмет «лишний» и, по желанию, продолжить ряд (например, лист-цветок-дерево).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10" name="Picture 2" descr="http://dou4.aramilgo.ru/teachers/6/fotos/1488443347/CAM008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67" y="910258"/>
            <a:ext cx="6584381" cy="4938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88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059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3566" y="264764"/>
            <a:ext cx="4402873" cy="80575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В заключении отметим</a:t>
            </a:r>
            <a:endParaRPr lang="ru-RU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4665" y="1081668"/>
            <a:ext cx="10066354" cy="21521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песком имеют большое значение для поддержания психического здоровья ребёнка, развития его познавательных процессов, влияют на становление всех сторон личности ребёнка, формируют гуманное, искреннее отношение к людям и всему живому.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незаменимы помощники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чрезмерно эмоциональных,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беспокойных детей.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http://dou4.aramilgo.ru/teachers/6/fotos/1488443347/CAM008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94" y="2296966"/>
            <a:ext cx="3146887" cy="4193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2.bp.blogspot.com/-0V-qvuTc_-o/Uk0ecwJ8owI/AAAAAAAAXs4/VO9KiamxPY8/s1600/IMGP5472+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63" y="2632444"/>
            <a:ext cx="5176510" cy="3882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531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 descr="Картотека песочная терапия для дошколь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55" y="194951"/>
            <a:ext cx="4472182" cy="3354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3318" y="2149018"/>
            <a:ext cx="82630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Епанчинцева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О. Ю. Роль песочной терапии в </a:t>
            </a:r>
            <a:endParaRPr lang="ru-RU" sz="24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развитии 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эмоциональной сферы 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дошкольного 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 Песочная терапия».</a:t>
            </a:r>
          </a:p>
          <a:p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Большебратская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Э. Э. — Петропавловск, 2010 г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«Коррекционные, развивающие и адаптирующие игры»;</a:t>
            </a:r>
          </a:p>
          <a:p>
            <a:pPr marL="457200" indent="-457200">
              <a:buAutoNum type="arabicPeriod" startAt="3"/>
            </a:pP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Грабенко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 М.,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Зинкевич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-Евстигнеева Т. Д. — </a:t>
            </a:r>
            <a:endParaRPr lang="ru-RU" sz="24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ДЕТСТВО-ПРЕСС, 2004. — 64 c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24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4"/>
            </a:pP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Зинкевич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-Евстигнеева 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 Д.,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Грабенко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Т. М. «Игры 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сказкотерапии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— СПб.: Речь, 2006. – 208 с.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Comic Sans MS" panose="030F0702030302020204" pitchFamily="66" charset="0"/>
              </a:rPr>
              <a:t/>
            </a:r>
            <a:br>
              <a:rPr lang="ru-RU" sz="2400" dirty="0" smtClean="0">
                <a:latin typeface="Comic Sans MS" panose="030F0702030302020204" pitchFamily="66" charset="0"/>
              </a:rPr>
            </a:b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5002" y="1010245"/>
            <a:ext cx="2497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0" i="0" dirty="0" smtClean="0">
                <a:solidFill>
                  <a:srgbClr val="00B0F0"/>
                </a:solidFill>
                <a:effectLst/>
                <a:latin typeface="Comic Sans MS" panose="030F0702030302020204" pitchFamily="66" charset="0"/>
              </a:rPr>
              <a:t>Литература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PT Serif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59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kartinkijane.ru/pic/201305/1280x1024/kartinkijane.ru-477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62614" y="2709076"/>
            <a:ext cx="84080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4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12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kartinkijane.ru/pic/201305/1280x1024/kartinkijane.ru-477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25790" y="1607257"/>
            <a:ext cx="62260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0" dirty="0" smtClean="0">
              <a:solidFill>
                <a:srgbClr val="00B050"/>
              </a:solidFill>
              <a:effectLst/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Жизнь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XXI веке ставит перед нами много новых проблем, среди которых самой актуальной на сегодняшний день является проблема сохранения здоровья детей. Мы подробно остановимся на одном из видов </a:t>
            </a:r>
            <a:r>
              <a:rPr lang="ru-RU" sz="2000" dirty="0" err="1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000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коррекционных технологий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именно - на песочной терапии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Песочная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 представляет собой один из видов арт-терапии и сейчас очень актуальна в работе с детьми дошкольного возраста.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9341" y="528207"/>
            <a:ext cx="116197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«Самая лучшая игрушка для детей — кучка песка!»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                                                                                                            Ушинский К.Д.</a:t>
            </a:r>
            <a:r>
              <a:rPr lang="ru-RU" sz="2800" dirty="0" smtClean="0">
                <a:solidFill>
                  <a:srgbClr val="00B0F0"/>
                </a:solidFill>
              </a:rPr>
              <a:t/>
            </a:r>
            <a:br>
              <a:rPr lang="ru-RU" sz="2800" dirty="0" smtClean="0">
                <a:solidFill>
                  <a:srgbClr val="00B0F0"/>
                </a:solidFill>
              </a:rPr>
            </a:b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1028" name="Picture 4" descr="http://www.os-dk.ru/sites/default/files/field/image/istock_000009625632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9" y="1841434"/>
            <a:ext cx="5353224" cy="3562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09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www.kartinkijane.ru/pic/201305/1280x1024/kartinkijane.ru-477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55073" y="371314"/>
            <a:ext cx="7129346" cy="806798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Возникновение песочной терапии</a:t>
            </a:r>
            <a:r>
              <a:rPr lang="ru-RU" altLang="ru-RU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ru-RU" altLang="ru-RU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endParaRPr lang="ru-RU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91" y="2605552"/>
            <a:ext cx="3092955" cy="4071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1981" y="666560"/>
            <a:ext cx="109768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Принцип </a:t>
            </a:r>
            <a: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"терапии песком" </a:t>
            </a:r>
            <a: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был предложен еще </a:t>
            </a:r>
            <a: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1950 – </a:t>
            </a:r>
            <a:r>
              <a:rPr kumimoji="0" lang="ru-RU" altLang="ru-RU" sz="20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ых</a:t>
            </a:r>
            <a: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годах прошлого</a:t>
            </a:r>
            <a:r>
              <a:rPr kumimoji="0" lang="ru-RU" altLang="ru-RU" sz="20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века </a:t>
            </a:r>
            <a: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Карлом </a:t>
            </a:r>
            <a: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Густавом   Юнгом, замечательным  психотерапевтом, основателем аналитической терапии. Естественная потребность человека "возиться" с песком, сама его структура подсказали великому Юнгу эту идею. Наблюдения и опыт показывают, что игра в песок позитивно влияет на эмоциональное самочувствие детей и взрослых, что делает ее прекрасным средством для развития и саморазвития ребенка.</a:t>
            </a:r>
            <a: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alt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16605" y="2320836"/>
            <a:ext cx="5467814" cy="4452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Цель песочной терапии</a:t>
            </a:r>
            <a:endParaRPr lang="ru-RU" altLang="ru-RU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4441" y="2654760"/>
            <a:ext cx="86570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естественной стимульной среды, в которой ребенок чувствует себя комфортно и защищенно, проявляет творческую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и психических процессов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(памяти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внимания, воображения, пространственных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представлений, восприятия);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Совершенствовать навыки и умения практического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фантазию, наглядно – образное мышление, словесно – логическое мышление, творческое и критическое мышление, побуждать детей к активным действиям и концентрации внимания, способствовать  проявлению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97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38" y="0"/>
            <a:ext cx="122155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6413" y="251273"/>
            <a:ext cx="5181600" cy="939568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Задачи песочной терапии</a:t>
            </a:r>
            <a:endParaRPr lang="ru-RU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1402" y="3447879"/>
            <a:ext cx="67316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естественной стимулирующей среды, в которой ребенок чувствует себя комфортно и защищенно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абстрактных символов (букв, цифр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«проживание», проигрывание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ситуаций вместе со сказочными героями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dou4.aramilgo.ru/teachers/6/fotos/1488443347/CAM008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6" y="694741"/>
            <a:ext cx="4435393" cy="5910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05992" y="2849604"/>
            <a:ext cx="636176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Основные принципы игр на песке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50695" y="881175"/>
            <a:ext cx="35572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- </a:t>
            </a:r>
            <a:r>
              <a:rPr lang="ru-RU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диагностические, </a:t>
            </a:r>
          </a:p>
          <a:p>
            <a:r>
              <a:rPr lang="ru-RU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коррекционные, </a:t>
            </a:r>
          </a:p>
          <a:p>
            <a:r>
              <a:rPr lang="ru-RU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терапевтические, 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творческие.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3943" y="302659"/>
            <a:ext cx="8835483" cy="90715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Необходимые материалы и оборудование</a:t>
            </a:r>
            <a:b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endParaRPr lang="ru-RU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69" y="1005208"/>
            <a:ext cx="5757747" cy="165576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Водонепроницаемый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деревянный ящик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Чистый, речной песок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Цветной песок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Коллекция миниатюрных фигурок из киндер - сюрпризов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человеческие персонажи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*животные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*машины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*растения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*естественные предметы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*сказочные герои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*бросовый материал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*пластиковые 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 и цифры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955" y="4415708"/>
            <a:ext cx="3110160" cy="2332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4" y="4718806"/>
            <a:ext cx="3126002" cy="2029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94" y="4539523"/>
            <a:ext cx="2693463" cy="2208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t="17836" r="2251" b="9091"/>
          <a:stretch/>
        </p:blipFill>
        <p:spPr>
          <a:xfrm>
            <a:off x="5816593" y="995999"/>
            <a:ext cx="5417548" cy="3303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953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3156"/>
            <a:ext cx="10515600" cy="779463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Использование песочной терапии в работе по развитию речи дошкольников</a:t>
            </a:r>
            <a:endParaRPr lang="ru-RU" sz="2800" i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3844" y="1556248"/>
            <a:ext cx="11084312" cy="9992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важнейшая функция психики. От того, насколько развита, богата и правильна речь ребенка, зависит, может ли он легко, открыто и свободно высказывать свои мысли, познавать мир и полноценно общаться с окружающими детьми и взрослыми.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3844" y="2448867"/>
            <a:ext cx="11084312" cy="8952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страдающие задержкой речевого развития, начиная осознавать недостатки своей речи, нередко становятся замкнутыми, молчаливыми, нерешительными.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t="693" r="5888" b="15671"/>
          <a:stretch/>
        </p:blipFill>
        <p:spPr>
          <a:xfrm>
            <a:off x="6315183" y="3029552"/>
            <a:ext cx="4984723" cy="353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39" y="3029552"/>
            <a:ext cx="4792361" cy="3594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81959" y="864968"/>
            <a:ext cx="11266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Песочная терапия показана практически всем детям, однако больше всего нуждаются в такой терапии дошкольники с речевыми нарушениями.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46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6145" y="513151"/>
            <a:ext cx="11099181" cy="1655762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группах компенсирующей направленности редко встречаются дети, которых можно назвать абсолютно здоровыми. Дети с речевыми недостатками, как правило, отличаются от своих сверстников по показаниям физического и нервно-психического развития.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019" y="1913021"/>
            <a:ext cx="5720575" cy="4290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6145" y="1734524"/>
            <a:ext cx="6096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Им свойственны:</a:t>
            </a:r>
            <a:r>
              <a:rPr lang="ru-RU" sz="2400" dirty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эмоциональная возбудимость; </a:t>
            </a:r>
          </a:p>
          <a:p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неустойчивость;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частая смена настроения;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истощаемость нервных процессов;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двигательное беспокойство;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длительных волевых усилий;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приспособления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детскому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страха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4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8698" y="5792463"/>
            <a:ext cx="11474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 интересом рисует на песке – животных, буквы, цифры, свободно и не боясь ошибиться, потому что такие ошибки можно легко и многократно исправлять.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577468" y="2149011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6840" y="1178184"/>
            <a:ext cx="67799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песком 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профилактики и коррекции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состояний ребенка.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Замечено, что игры с песком: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и обогащают эмоциональный опыт ребенка,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Песок снимает стресс, снижает уровень нервно-психического напряжения;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Поднимают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настроение, способствуют возникновению положительных эмоций.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и интеллектуальные способности;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Тактильно-кинестетическую чувствительность;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фонематический слух и позволяют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коррекцию звукопроизношения,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чтению, счету.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840" y="318228"/>
            <a:ext cx="10821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известно,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дошкольники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удовольствием играют в песок, потому что такие игры насыщены разными эмоциями: </a:t>
            </a:r>
            <a:r>
              <a:rPr lang="ru-RU" sz="2000" dirty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восторгом, удивлением, волнением, радостью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148" name="Picture 4" descr="http://dou4.aramilgo.ru/teachers/6/fotos/1511241653/IMG_20170919_163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897" y="1533245"/>
            <a:ext cx="5331809" cy="3998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235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62" y="1122425"/>
            <a:ext cx="4027405" cy="5369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80610" y="466593"/>
            <a:ext cx="8691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Игра с песком может выступать в трёх качествах</a:t>
            </a:r>
            <a:endParaRPr lang="ru-RU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1456" y="1215473"/>
            <a:ext cx="56499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-apple-system"/>
              </a:rPr>
              <a:t>1) В качестве ведущего метода </a:t>
            </a:r>
            <a:r>
              <a:rPr lang="ru-RU" sz="2400" b="0" i="0" dirty="0" smtClean="0">
                <a:solidFill>
                  <a:srgbClr val="00B0F0"/>
                </a:solidFill>
                <a:effectLst/>
                <a:latin typeface="Comic Sans MS" panose="030F0702030302020204" pitchFamily="66" charset="0"/>
              </a:rPr>
              <a:t>коррекционного воздействия 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-apple-system"/>
              </a:rPr>
              <a:t>(при наличии у ребёнка эмоциональных и поведенческих нарушений);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-apple-system"/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-apple-system"/>
              </a:rPr>
              <a:t>2) В качестве </a:t>
            </a:r>
            <a:r>
              <a:rPr lang="ru-RU" sz="2400" b="0" i="0" dirty="0" smtClean="0">
                <a:solidFill>
                  <a:srgbClr val="00B0F0"/>
                </a:solidFill>
                <a:effectLst/>
                <a:latin typeface="Comic Sans MS" panose="030F0702030302020204" pitchFamily="66" charset="0"/>
              </a:rPr>
              <a:t>вспомогательного средства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-apple-system"/>
              </a:rPr>
              <a:t>(позволяет стимулировать ребёнка, развить его сенсомоторные навыки, снизить эмоциональное напряжение);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-apple-system"/>
              </a:rPr>
              <a:t> 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-apple-system"/>
              </a:rPr>
              <a:t>3) В качестве </a:t>
            </a:r>
            <a:r>
              <a:rPr lang="ru-RU" sz="2400" b="0" i="0" dirty="0" smtClean="0">
                <a:solidFill>
                  <a:srgbClr val="00B0F0"/>
                </a:solidFill>
                <a:effectLst/>
                <a:latin typeface="Comic Sans MS" panose="030F0702030302020204" pitchFamily="66" charset="0"/>
              </a:rPr>
              <a:t>профилактического, развивающего средства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-apple-system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0675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1005</Words>
  <Application>Microsoft Office PowerPoint</Application>
  <PresentationFormat>Широкоэкранный</PresentationFormat>
  <Paragraphs>102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-apple-system</vt:lpstr>
      <vt:lpstr>Arial</vt:lpstr>
      <vt:lpstr>Calibri</vt:lpstr>
      <vt:lpstr>Calibri Light</vt:lpstr>
      <vt:lpstr>Comic Sans MS</vt:lpstr>
      <vt:lpstr>Open Sans</vt:lpstr>
      <vt:lpstr>PT Serif</vt:lpstr>
      <vt:lpstr>Times New Roman</vt:lpstr>
      <vt:lpstr>Wingdings</vt:lpstr>
      <vt:lpstr>Тема Office</vt:lpstr>
      <vt:lpstr>ПЕСОЧНАЯ ТЕРАПИЯ В РАБОТЕ   С ДОШКОЛЬНИКАМИ </vt:lpstr>
      <vt:lpstr>Презентация PowerPoint</vt:lpstr>
      <vt:lpstr>Возникновение песочной терапии </vt:lpstr>
      <vt:lpstr>Задачи песочной терапии</vt:lpstr>
      <vt:lpstr>Необходимые материалы и оборудование </vt:lpstr>
      <vt:lpstr>Использование песочной терапии в работе по развитию речи дошкольников</vt:lpstr>
      <vt:lpstr>Презентация PowerPoint</vt:lpstr>
      <vt:lpstr>Презентация PowerPoint</vt:lpstr>
      <vt:lpstr>Презентация PowerPoint</vt:lpstr>
      <vt:lpstr>Для игр с песком имеются свои противопоказания </vt:lpstr>
      <vt:lpstr>Презентация PowerPoint</vt:lpstr>
      <vt:lpstr>Кинетический песок  </vt:lpstr>
      <vt:lpstr>Игра «Нарисуй сказку»</vt:lpstr>
      <vt:lpstr>Игра «Сотри лишнее»</vt:lpstr>
      <vt:lpstr>В заключении отметим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Песочная терапия в доу</dc:title>
  <dc:creator>user</dc:creator>
  <cp:lastModifiedBy>user</cp:lastModifiedBy>
  <cp:revision>31</cp:revision>
  <dcterms:created xsi:type="dcterms:W3CDTF">2018-02-14T04:24:39Z</dcterms:created>
  <dcterms:modified xsi:type="dcterms:W3CDTF">2018-02-15T08:12:11Z</dcterms:modified>
</cp:coreProperties>
</file>