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3C9C2-B1D1-44B3-856D-75326C00D8E5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DF126-67FE-4306-925A-A3BFBDE7AD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0010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  <a:latin typeface="Academia" pitchFamily="34" charset="0"/>
              </a:rPr>
              <a:t>Кроссворд </a:t>
            </a:r>
          </a:p>
          <a:p>
            <a:pPr algn="ctr"/>
            <a:r>
              <a:rPr lang="ru-RU" sz="6000" dirty="0" smtClean="0">
                <a:solidFill>
                  <a:srgbClr val="00B050"/>
                </a:solidFill>
                <a:latin typeface="Academia" pitchFamily="34" charset="0"/>
              </a:rPr>
              <a:t>«Назови эмоцию»</a:t>
            </a:r>
            <a:endParaRPr lang="ru-RU" sz="6000" dirty="0">
              <a:solidFill>
                <a:srgbClr val="00B050"/>
              </a:solidFill>
              <a:latin typeface="Academi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683568" y="3429000"/>
            <a:ext cx="2376264" cy="2769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6228184" y="3356992"/>
            <a:ext cx="2448272" cy="2898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3563888" y="3429000"/>
            <a:ext cx="2088232" cy="286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Использованные материалы.</a:t>
            </a:r>
          </a:p>
          <a:p>
            <a:pPr algn="ctr"/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И.В.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Ковалец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Азбука Эмоций: Практическое пособие для работы с детьми, имеющими отклонения в психофизическом развитии и эмоциональной сфере: Метод пособие для педагогов общего и спец. образования. – М.: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Гуманит.изд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Центр ВЛАДОС, 2003. – 136 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52"/>
          <p:cNvGrpSpPr/>
          <p:nvPr/>
        </p:nvGrpSpPr>
        <p:grpSpPr>
          <a:xfrm>
            <a:off x="1571604" y="1857364"/>
            <a:ext cx="6357982" cy="4643470"/>
            <a:chOff x="2500298" y="1785926"/>
            <a:chExt cx="6357982" cy="4643470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2500298" y="1785926"/>
              <a:ext cx="6357982" cy="4643470"/>
              <a:chOff x="1714480" y="1428736"/>
              <a:chExt cx="5500726" cy="3857652"/>
            </a:xfrm>
          </p:grpSpPr>
          <p:sp>
            <p:nvSpPr>
              <p:cNvPr id="2" name="Скругленный прямоугольник 1"/>
              <p:cNvSpPr/>
              <p:nvPr/>
            </p:nvSpPr>
            <p:spPr>
              <a:xfrm>
                <a:off x="171448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Скругленный прямоугольник 2"/>
              <p:cNvSpPr/>
              <p:nvPr/>
            </p:nvSpPr>
            <p:spPr>
              <a:xfrm>
                <a:off x="2714612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Скругленный прямоугольник 3"/>
              <p:cNvSpPr/>
              <p:nvPr/>
            </p:nvSpPr>
            <p:spPr>
              <a:xfrm>
                <a:off x="2214546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Скругленный прямоугольник 4"/>
              <p:cNvSpPr/>
              <p:nvPr/>
            </p:nvSpPr>
            <p:spPr>
              <a:xfrm>
                <a:off x="3214678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3714744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421481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4714876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5214942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5715008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6215074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6715140" y="271462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1714480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1714480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1714480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1714480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1714480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2714612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2714612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2714612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2714612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3714744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3714744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3714744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3714744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Скругленный прямоугольник 25"/>
              <p:cNvSpPr/>
              <p:nvPr/>
            </p:nvSpPr>
            <p:spPr>
              <a:xfrm>
                <a:off x="3714744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4714876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4714876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4714876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4714876" y="442913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5715008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5715008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5715008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5715008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5715008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5715008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5715008" y="442913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>
                <a:off x="5715008" y="4857760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6715140" y="2285992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6715140" y="185736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6715140" y="142873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6715140" y="3143248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Скругленный прямоугольник 42"/>
              <p:cNvSpPr/>
              <p:nvPr/>
            </p:nvSpPr>
            <p:spPr>
              <a:xfrm>
                <a:off x="6715140" y="3571876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Скругленный прямоугольник 43"/>
              <p:cNvSpPr/>
              <p:nvPr/>
            </p:nvSpPr>
            <p:spPr>
              <a:xfrm>
                <a:off x="6715140" y="4000504"/>
                <a:ext cx="500066" cy="42862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2571736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786182" y="235743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29190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3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72198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215206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5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429652" y="185736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6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71736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7</a:t>
              </a:r>
            </a:p>
          </p:txBody>
        </p:sp>
      </p:grpSp>
      <p:sp>
        <p:nvSpPr>
          <p:cNvPr id="54" name="Овал 53"/>
          <p:cNvSpPr/>
          <p:nvPr/>
        </p:nvSpPr>
        <p:spPr>
          <a:xfrm>
            <a:off x="3714744" y="857232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Овал 54"/>
          <p:cNvSpPr/>
          <p:nvPr/>
        </p:nvSpPr>
        <p:spPr>
          <a:xfrm>
            <a:off x="6000760" y="85723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6" name="Овал 55"/>
          <p:cNvSpPr/>
          <p:nvPr/>
        </p:nvSpPr>
        <p:spPr>
          <a:xfrm>
            <a:off x="4857752" y="2357430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7" name="Овал 56"/>
          <p:cNvSpPr/>
          <p:nvPr/>
        </p:nvSpPr>
        <p:spPr>
          <a:xfrm>
            <a:off x="2500298" y="1357298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Овал 57"/>
          <p:cNvSpPr/>
          <p:nvPr/>
        </p:nvSpPr>
        <p:spPr>
          <a:xfrm>
            <a:off x="1285852" y="785794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9" name="Овал 58"/>
          <p:cNvSpPr/>
          <p:nvPr/>
        </p:nvSpPr>
        <p:spPr>
          <a:xfrm>
            <a:off x="428596" y="3071810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0" name="Овал 59"/>
          <p:cNvSpPr/>
          <p:nvPr/>
        </p:nvSpPr>
        <p:spPr>
          <a:xfrm>
            <a:off x="7143768" y="857232"/>
            <a:ext cx="936000" cy="936000"/>
          </a:xfrm>
          <a:prstGeom prst="ellipse">
            <a:avLst/>
          </a:prstGeom>
          <a:blipFill rotWithShape="0">
            <a:blip r:embed="rId8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1" name="TextBox 60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2714612" y="492919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857620" y="492919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429132"/>
            <a:ext cx="142876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Наша </a:t>
            </a:r>
            <a:r>
              <a:rPr lang="ru-RU" b="1" dirty="0" smtClean="0">
                <a:solidFill>
                  <a:schemeClr val="accent1"/>
                </a:solidFill>
              </a:rPr>
              <a:t>Таня громко плачет: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Уронила в речку мячик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  <a:endParaRPr lang="ru-RU" b="1" dirty="0" smtClean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56" grpId="0" animBg="1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5013176"/>
            <a:ext cx="157163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Петя драться любит очень.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С ним играть никто не хочет.</a:t>
            </a: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56" grpId="0" animBg="1"/>
      <p:bldP spid="66" grpId="0"/>
      <p:bldP spid="67" grpId="0"/>
      <p:bldP spid="68" grpId="0"/>
      <p:bldP spid="69" grpId="0"/>
      <p:bldP spid="70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143380"/>
            <a:ext cx="157163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Весела я, весела,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Ножками я топаю,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Я танцую, я пою и в ладоши хлопаю.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TextBox 82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56" grpId="0" animBg="1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5286388"/>
            <a:ext cx="157163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Ты не бойся – это гусь!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 Я сама его боюсь…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с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</p:childTnLst>
        </p:cTn>
      </p:par>
    </p:tnLst>
    <p:bldLst>
      <p:bldP spid="56" grpId="0" animBg="1"/>
      <p:bldP spid="84" grpId="0"/>
      <p:bldP spid="85" grpId="0"/>
      <p:bldP spid="86" grpId="0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5000636"/>
            <a:ext cx="157163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chemeClr val="accent1"/>
                </a:solidFill>
              </a:rPr>
              <a:t>Чудеса! - сказала Люба.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accent1"/>
                </a:solidFill>
              </a:rPr>
              <a:t>Стала шуба мне мала.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56" grpId="0" animBg="1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429132"/>
            <a:ext cx="157163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Влезть на подоконник.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Нос прижать к стеклу.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Выглянуть во дворик из окна люблю.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Овал 98"/>
          <p:cNvSpPr/>
          <p:nvPr/>
        </p:nvSpPr>
        <p:spPr>
          <a:xfrm>
            <a:off x="8001024" y="714356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TextBox 99"/>
          <p:cNvSpPr txBox="1"/>
          <p:nvPr/>
        </p:nvSpPr>
        <p:spPr>
          <a:xfrm>
            <a:off x="8286776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828677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8677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828677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828677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8677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8677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TextBox 106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  <p:bldLst>
      <p:bldP spid="56" grpId="0" animBg="1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51341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35420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9141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9415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47414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541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03411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81409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9407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137406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1341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1341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1341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341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69415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669415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69415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69415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69415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82541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2541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825412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825412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981409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981409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81409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81409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981409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981409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981409" y="5611828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981409" y="6127769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137406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137406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137406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137406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37406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8137406" y="5095887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3643306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86314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929322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72330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286776" y="16430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357422" y="3548063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3032122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357422" y="2516181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57422" y="2000240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357422" y="406400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357422" y="4579946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0029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07167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54" name="Овал 53"/>
          <p:cNvSpPr/>
          <p:nvPr/>
        </p:nvSpPr>
        <p:spPr>
          <a:xfrm>
            <a:off x="2143108" y="714356"/>
            <a:ext cx="936000" cy="936000"/>
          </a:xfrm>
          <a:prstGeom prst="ellipse">
            <a:avLst/>
          </a:prstGeom>
          <a:blipFill rotWithShape="0">
            <a:blip r:embed="rId2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TextBox 54"/>
          <p:cNvSpPr txBox="1"/>
          <p:nvPr/>
        </p:nvSpPr>
        <p:spPr>
          <a:xfrm>
            <a:off x="928662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Назови эмоцию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7158" y="4214818"/>
            <a:ext cx="157163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Посидим с тобою тихо.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Может час, а может два.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Говорить мы будем тихо </a:t>
            </a:r>
            <a:r>
              <a:rPr lang="ru-RU" b="1" dirty="0">
                <a:solidFill>
                  <a:schemeClr val="accent1"/>
                </a:solidFill>
              </a:rPr>
              <a:t>О</a:t>
            </a:r>
            <a:r>
              <a:rPr lang="ru-RU" b="1" dirty="0" smtClean="0">
                <a:solidFill>
                  <a:schemeClr val="accent1"/>
                </a:solidFill>
              </a:rPr>
              <a:t>чень тихие слова.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0298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500298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00298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0029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00298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0029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ь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4330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64330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64330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4330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64330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500430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364330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3286116" y="1214422"/>
            <a:ext cx="936000" cy="936000"/>
          </a:xfrm>
          <a:prstGeom prst="ellipse">
            <a:avLst/>
          </a:prstGeom>
          <a:blipFill rotWithShape="0">
            <a:blip r:embed="rId3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4" name="Скругленный прямоугольник 73"/>
          <p:cNvSpPr/>
          <p:nvPr/>
        </p:nvSpPr>
        <p:spPr>
          <a:xfrm>
            <a:off x="4643438" y="5072074"/>
            <a:ext cx="577998" cy="51594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786314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4786314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4786314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478631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4786314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78631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478631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ь</a:t>
            </a:r>
            <a:endParaRPr lang="ru-RU" dirty="0"/>
          </a:p>
        </p:txBody>
      </p:sp>
      <p:sp>
        <p:nvSpPr>
          <p:cNvPr id="82" name="Овал 81"/>
          <p:cNvSpPr/>
          <p:nvPr/>
        </p:nvSpPr>
        <p:spPr>
          <a:xfrm>
            <a:off x="4500562" y="714356"/>
            <a:ext cx="936000" cy="936000"/>
          </a:xfrm>
          <a:prstGeom prst="ellipse">
            <a:avLst/>
          </a:prstGeom>
          <a:blipFill rotWithShape="0">
            <a:blip r:embed="rId4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3" name="Овал 82"/>
          <p:cNvSpPr/>
          <p:nvPr/>
        </p:nvSpPr>
        <p:spPr>
          <a:xfrm>
            <a:off x="5643570" y="2285992"/>
            <a:ext cx="936000" cy="936000"/>
          </a:xfrm>
          <a:prstGeom prst="ellipse">
            <a:avLst/>
          </a:prstGeom>
          <a:blipFill rotWithShape="0">
            <a:blip r:embed="rId5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4" name="TextBox 83"/>
          <p:cNvSpPr txBox="1"/>
          <p:nvPr/>
        </p:nvSpPr>
        <p:spPr>
          <a:xfrm>
            <a:off x="592932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929322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92932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5929322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929322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х</a:t>
            </a:r>
          </a:p>
        </p:txBody>
      </p:sp>
      <p:sp>
        <p:nvSpPr>
          <p:cNvPr id="89" name="Овал 88"/>
          <p:cNvSpPr/>
          <p:nvPr/>
        </p:nvSpPr>
        <p:spPr>
          <a:xfrm>
            <a:off x="6786578" y="714356"/>
            <a:ext cx="936000" cy="936000"/>
          </a:xfrm>
          <a:prstGeom prst="ellipse">
            <a:avLst/>
          </a:prstGeom>
          <a:blipFill rotWithShape="0">
            <a:blip r:embed="rId6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TextBox 89"/>
          <p:cNvSpPr txBox="1"/>
          <p:nvPr/>
        </p:nvSpPr>
        <p:spPr>
          <a:xfrm>
            <a:off x="7072330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7072330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7072330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7233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707233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7072330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707233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7072330" y="56435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7072330" y="61436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99" name="Овал 98"/>
          <p:cNvSpPr/>
          <p:nvPr/>
        </p:nvSpPr>
        <p:spPr>
          <a:xfrm>
            <a:off x="8001024" y="714356"/>
            <a:ext cx="936000" cy="936000"/>
          </a:xfrm>
          <a:prstGeom prst="ellipse">
            <a:avLst/>
          </a:prstGeom>
          <a:blipFill rotWithShape="0">
            <a:blip r:embed="rId7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0" name="TextBox 99"/>
          <p:cNvSpPr txBox="1"/>
          <p:nvPr/>
        </p:nvSpPr>
        <p:spPr>
          <a:xfrm>
            <a:off x="8286776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p:sp>
        <p:nvSpPr>
          <p:cNvPr id="101" name="TextBox 100"/>
          <p:cNvSpPr txBox="1"/>
          <p:nvPr/>
        </p:nvSpPr>
        <p:spPr>
          <a:xfrm>
            <a:off x="8286776" y="25717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86776" y="307181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828677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8286776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8677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28677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07" name="Овал 106"/>
          <p:cNvSpPr/>
          <p:nvPr/>
        </p:nvSpPr>
        <p:spPr>
          <a:xfrm>
            <a:off x="1142976" y="3214686"/>
            <a:ext cx="936000" cy="936000"/>
          </a:xfrm>
          <a:prstGeom prst="ellipse">
            <a:avLst/>
          </a:prstGeom>
          <a:blipFill rotWithShape="0">
            <a:blip r:embed="rId8" cstate="screen">
              <a:lum bright="10000"/>
            </a:blip>
            <a:stretch>
              <a:fillRect/>
            </a:stretch>
          </a:blipFill>
        </p:spPr>
        <p:style>
          <a:lnRef idx="1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8" name="TextBox 107"/>
          <p:cNvSpPr txBox="1"/>
          <p:nvPr/>
        </p:nvSpPr>
        <p:spPr>
          <a:xfrm>
            <a:off x="3071802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</a:t>
            </a:r>
            <a:endParaRPr lang="ru-RU" dirty="0"/>
          </a:p>
        </p:txBody>
      </p:sp>
      <p:sp>
        <p:nvSpPr>
          <p:cNvPr id="109" name="TextBox 108"/>
          <p:cNvSpPr txBox="1"/>
          <p:nvPr/>
        </p:nvSpPr>
        <p:spPr>
          <a:xfrm>
            <a:off x="421481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10" name="TextBox 109"/>
          <p:cNvSpPr txBox="1"/>
          <p:nvPr/>
        </p:nvSpPr>
        <p:spPr>
          <a:xfrm>
            <a:off x="5357818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11" name="TextBox 110"/>
          <p:cNvSpPr txBox="1"/>
          <p:nvPr/>
        </p:nvSpPr>
        <p:spPr>
          <a:xfrm>
            <a:off x="6500826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12" name="TextBox 111"/>
          <p:cNvSpPr txBox="1"/>
          <p:nvPr/>
        </p:nvSpPr>
        <p:spPr>
          <a:xfrm>
            <a:off x="7643834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</p:childTnLst>
        </p:cTn>
      </p:par>
    </p:tnLst>
    <p:bldLst>
      <p:bldP spid="56" grpId="0" animBg="1"/>
      <p:bldP spid="108" grpId="0"/>
      <p:bldP spid="109" grpId="0"/>
      <p:bldP spid="110" grpId="0"/>
      <p:bldP spid="111" grpId="0"/>
      <p:bldP spid="1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406</Words>
  <Application>Microsoft Office PowerPoint</Application>
  <PresentationFormat>Экран (4:3)</PresentationFormat>
  <Paragraphs>265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 С</dc:creator>
  <cp:lastModifiedBy>пользователь</cp:lastModifiedBy>
  <cp:revision>28</cp:revision>
  <dcterms:created xsi:type="dcterms:W3CDTF">2011-04-12T12:07:21Z</dcterms:created>
  <dcterms:modified xsi:type="dcterms:W3CDTF">2020-04-28T09:58:57Z</dcterms:modified>
</cp:coreProperties>
</file>