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1" r:id="rId3"/>
    <p:sldId id="26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8BBB"/>
    <a:srgbClr val="A5C954"/>
    <a:srgbClr val="C4DE86"/>
    <a:srgbClr val="F27D85"/>
    <a:srgbClr val="FFF09D"/>
    <a:srgbClr val="81D4FF"/>
    <a:srgbClr val="8BAAAD"/>
    <a:srgbClr val="88AEC8"/>
    <a:srgbClr val="0094B1"/>
    <a:srgbClr val="D4E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42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9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8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9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5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8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0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3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FDDFF-7D92-462A-B31D-F795340089C9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0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jpg"/><Relationship Id="rId3" Type="http://schemas.openxmlformats.org/officeDocument/2006/relationships/image" Target="../media/image3.png"/><Relationship Id="rId21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3.wdp"/><Relationship Id="rId22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logo_cab" TargetMode="External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6C1A22-2897-494A-B0F8-1B08D8F09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35"/>
          <a:stretch/>
        </p:blipFill>
        <p:spPr>
          <a:xfrm>
            <a:off x="5386961" y="5005736"/>
            <a:ext cx="1646676" cy="1481426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C220A-270B-4F25-9BDB-93A885957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6662" y="2869403"/>
            <a:ext cx="4758673" cy="1119194"/>
          </a:xfrm>
          <a:solidFill>
            <a:srgbClr val="F27D85"/>
          </a:solidFill>
        </p:spPr>
        <p:txBody>
          <a:bodyPr>
            <a:noAutofit/>
          </a:bodyPr>
          <a:lstStyle/>
          <a:p>
            <a:r>
              <a:rPr lang="ru-RU" sz="2000" b="1" dirty="0">
                <a:latin typeface="Segoe Print" panose="02000600000000000000" pitchFamily="2" charset="0"/>
              </a:rPr>
              <a:t> </a:t>
            </a:r>
            <a:br>
              <a:rPr lang="ru-RU" sz="2000" b="1" dirty="0">
                <a:latin typeface="Segoe Print" panose="02000600000000000000" pitchFamily="2" charset="0"/>
              </a:rPr>
            </a:br>
            <a:r>
              <a:rPr lang="ru-RU" sz="2800" b="1" dirty="0">
                <a:latin typeface="Segoe Print" panose="02000600000000000000" pitchFamily="2" charset="0"/>
              </a:rPr>
              <a:t>АРТ.ГИМНАСТИКА для звука С</a:t>
            </a:r>
            <a:endParaRPr lang="ru-RU" sz="2000" b="1" dirty="0"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39C1EE6-591F-43DD-A43F-FE15C04342E3}"/>
              </a:ext>
            </a:extLst>
          </p:cNvPr>
          <p:cNvSpPr txBox="1">
            <a:spLocks/>
          </p:cNvSpPr>
          <p:nvPr/>
        </p:nvSpPr>
        <p:spPr>
          <a:xfrm>
            <a:off x="3716662" y="698501"/>
            <a:ext cx="4758673" cy="18349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Segoe Print" panose="02000600000000000000" pitchFamily="2" charset="0"/>
              </a:rPr>
              <a:t>Осеннее дерево</a:t>
            </a:r>
          </a:p>
        </p:txBody>
      </p:sp>
    </p:spTree>
    <p:extLst>
      <p:ext uri="{BB962C8B-B14F-4D97-AF65-F5344CB8AC3E}">
        <p14:creationId xmlns:p14="http://schemas.microsoft.com/office/powerpoint/2010/main" val="28333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810A22-671F-4B67-94DC-A6CC192C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33" y="451765"/>
            <a:ext cx="6146032" cy="6552381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1E06A3A-EFE0-4225-AC71-6E49B555626F}"/>
              </a:ext>
            </a:extLst>
          </p:cNvPr>
          <p:cNvGrpSpPr/>
          <p:nvPr/>
        </p:nvGrpSpPr>
        <p:grpSpPr>
          <a:xfrm rot="2209473">
            <a:off x="4199212" y="1814821"/>
            <a:ext cx="1599000" cy="1658905"/>
            <a:chOff x="2372627" y="141069"/>
            <a:chExt cx="1599000" cy="1658905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6BC37C7-624B-4F52-9A71-5AF4941BF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627" y="141069"/>
              <a:ext cx="1599000" cy="165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416D9CB-11CD-4A5C-9E8E-E8790C996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97" y="588961"/>
              <a:ext cx="945342" cy="827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3C73B5E-C2EA-4A41-98AD-133EF3E8523C}"/>
              </a:ext>
            </a:extLst>
          </p:cNvPr>
          <p:cNvGrpSpPr/>
          <p:nvPr/>
        </p:nvGrpSpPr>
        <p:grpSpPr>
          <a:xfrm rot="2958432">
            <a:off x="6726154" y="2305740"/>
            <a:ext cx="1455511" cy="1471441"/>
            <a:chOff x="8296882" y="5820176"/>
            <a:chExt cx="1599000" cy="1658905"/>
          </a:xfrm>
        </p:grpSpPr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DFC148C2-DBDD-46B7-8CC7-32B9BFE0F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6882" y="5820176"/>
              <a:ext cx="1599000" cy="165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8759BAAE-D5E3-488D-A997-37531F424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59" b="98828" l="586" r="98047">
                          <a14:foregroundMark x1="9570" y1="72070" x2="586" y2="74219"/>
                          <a14:foregroundMark x1="19531" y1="85547" x2="25195" y2="99023"/>
                          <a14:foregroundMark x1="82422" y1="14844" x2="98047" y2="58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7262" y="6229898"/>
              <a:ext cx="839459" cy="83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40A9AC5-099F-4846-AE4E-DC7003494C38}"/>
              </a:ext>
            </a:extLst>
          </p:cNvPr>
          <p:cNvGrpSpPr/>
          <p:nvPr/>
        </p:nvGrpSpPr>
        <p:grpSpPr>
          <a:xfrm rot="19295103">
            <a:off x="6750956" y="-46783"/>
            <a:ext cx="1390426" cy="1523746"/>
            <a:chOff x="2334757" y="1834575"/>
            <a:chExt cx="1599000" cy="1658905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FA34CB4A-B55A-4D0C-A9EC-D11781C09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757" y="1834575"/>
              <a:ext cx="1599000" cy="165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F5702369-2918-4EE9-834C-E191A6E55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441" y="2451186"/>
              <a:ext cx="1237854" cy="6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574D13D-B5F7-41AC-B9C3-6B4B72A1487D}"/>
              </a:ext>
            </a:extLst>
          </p:cNvPr>
          <p:cNvGrpSpPr/>
          <p:nvPr/>
        </p:nvGrpSpPr>
        <p:grpSpPr>
          <a:xfrm>
            <a:off x="5457378" y="986355"/>
            <a:ext cx="1599000" cy="1658905"/>
            <a:chOff x="4328421" y="218378"/>
            <a:chExt cx="1599000" cy="165890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37A2CA5-E12C-47D1-9309-203CE72A7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421" y="218378"/>
              <a:ext cx="1599000" cy="165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0E121F17-B8C5-4CBF-9B80-BF7CB625F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75" b="95250" l="10000" r="90000">
                          <a14:foregroundMark x1="48889" y1="26875" x2="53222" y2="3875"/>
                          <a14:foregroundMark x1="36444" y1="78750" x2="40778" y2="88625"/>
                          <a14:foregroundMark x1="43778" y1="90250" x2="35000" y2="95250"/>
                          <a14:foregroundMark x1="47444" y1="89500" x2="67889" y2="91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81184" y="594111"/>
              <a:ext cx="1126530" cy="100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7426466-6C98-4A6A-9FB1-9F292CF70B4D}"/>
              </a:ext>
            </a:extLst>
          </p:cNvPr>
          <p:cNvGrpSpPr/>
          <p:nvPr/>
        </p:nvGrpSpPr>
        <p:grpSpPr>
          <a:xfrm>
            <a:off x="3905975" y="232302"/>
            <a:ext cx="1599000" cy="1658905"/>
            <a:chOff x="7440509" y="831748"/>
            <a:chExt cx="1599000" cy="1658905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C3C1F8A-0A0F-41BD-BC63-A8A2B8F23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509" y="831748"/>
              <a:ext cx="1599000" cy="165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A194A9A5-C91C-4C38-BD41-9EACCF328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49316" y1="64395" x2="45996" y2="31572"/>
                          <a14:foregroundMark x1="57520" y1="52712" x2="37012" y2="315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39968" y="1273873"/>
              <a:ext cx="1001172" cy="70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B09A3AC-61EF-4101-B7DE-1DA131B5C124}"/>
              </a:ext>
            </a:extLst>
          </p:cNvPr>
          <p:cNvGrpSpPr/>
          <p:nvPr/>
        </p:nvGrpSpPr>
        <p:grpSpPr>
          <a:xfrm>
            <a:off x="7102710" y="1248059"/>
            <a:ext cx="1343165" cy="1464871"/>
            <a:chOff x="3917572" y="6286463"/>
            <a:chExt cx="1676606" cy="1739418"/>
          </a:xfrm>
        </p:grpSpPr>
        <p:pic>
          <p:nvPicPr>
            <p:cNvPr id="40" name="Picture 4">
              <a:extLst>
                <a:ext uri="{FF2B5EF4-FFF2-40B4-BE49-F238E27FC236}">
                  <a16:creationId xmlns:a16="http://schemas.microsoft.com/office/drawing/2014/main" id="{EBDF67ED-5B60-4AD2-BC69-EF3FB709A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11150">
              <a:off x="3917572" y="6286463"/>
              <a:ext cx="1676606" cy="1739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1B580873-8447-4148-8FBB-0430CEE00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17018" y="6686259"/>
              <a:ext cx="1047433" cy="996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195D8A1-8C91-42A0-B25D-C5FF07AE064D}"/>
              </a:ext>
            </a:extLst>
          </p:cNvPr>
          <p:cNvGrpSpPr/>
          <p:nvPr/>
        </p:nvGrpSpPr>
        <p:grpSpPr>
          <a:xfrm rot="2268601">
            <a:off x="8223126" y="2498984"/>
            <a:ext cx="1243919" cy="1290521"/>
            <a:chOff x="5645151" y="3635696"/>
            <a:chExt cx="1243919" cy="1290521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C4FD022-6155-4AD2-9389-9F57589AC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11150">
              <a:off x="5645151" y="3635696"/>
              <a:ext cx="1243919" cy="1290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A8BE6CB9-9E0C-4517-BDC4-7CD174692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27421" y="4143573"/>
              <a:ext cx="762579" cy="571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963EB93-7E9B-4850-B465-A8EA06DC51E4}"/>
              </a:ext>
            </a:extLst>
          </p:cNvPr>
          <p:cNvGrpSpPr/>
          <p:nvPr/>
        </p:nvGrpSpPr>
        <p:grpSpPr>
          <a:xfrm rot="3119431">
            <a:off x="8501687" y="865298"/>
            <a:ext cx="1599000" cy="1658905"/>
            <a:chOff x="576183" y="141069"/>
            <a:chExt cx="1599000" cy="1658905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B0F057E-EEE5-4D4C-9BB6-BA878D657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183" y="141069"/>
              <a:ext cx="1599000" cy="165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BD7D8E56-0E40-4FE7-B13A-CE194AF31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736" y="628748"/>
              <a:ext cx="1034015" cy="787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C28B579-12B8-4162-9CFA-F71911A439EC}"/>
              </a:ext>
            </a:extLst>
          </p:cNvPr>
          <p:cNvGrpSpPr/>
          <p:nvPr/>
        </p:nvGrpSpPr>
        <p:grpSpPr>
          <a:xfrm rot="18097449">
            <a:off x="5226319" y="2898504"/>
            <a:ext cx="1599000" cy="1658905"/>
            <a:chOff x="722236" y="4031796"/>
            <a:chExt cx="1599000" cy="1658905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C3F02239-F65E-44D5-8CDC-5F5DD7680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36" y="4031796"/>
              <a:ext cx="1599000" cy="165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1167E540-92F7-4C4A-8E71-CC0B3B7CB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86475" y="4386366"/>
              <a:ext cx="1139889" cy="1139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7018809-7899-4384-8538-3249795FE608}"/>
              </a:ext>
            </a:extLst>
          </p:cNvPr>
          <p:cNvGrpSpPr/>
          <p:nvPr/>
        </p:nvGrpSpPr>
        <p:grpSpPr>
          <a:xfrm rot="18486503">
            <a:off x="2877451" y="1757523"/>
            <a:ext cx="1599000" cy="1658905"/>
            <a:chOff x="4406629" y="4331348"/>
            <a:chExt cx="1599000" cy="1658905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3EA349A2-3081-486B-AF43-1563A08C1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629" y="4331348"/>
              <a:ext cx="1599000" cy="165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63C9FF93-57BE-4160-AA0E-2B08DDE37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473233">
              <a:off x="4819964" y="4720963"/>
              <a:ext cx="762886" cy="755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Крест 44">
            <a:extLst>
              <a:ext uri="{FF2B5EF4-FFF2-40B4-BE49-F238E27FC236}">
                <a16:creationId xmlns:a16="http://schemas.microsoft.com/office/drawing/2014/main" id="{31FE9020-2437-4065-8326-73265CD59617}"/>
              </a:ext>
            </a:extLst>
          </p:cNvPr>
          <p:cNvSpPr/>
          <p:nvPr/>
        </p:nvSpPr>
        <p:spPr>
          <a:xfrm>
            <a:off x="11072544" y="37738"/>
            <a:ext cx="1022210" cy="840694"/>
          </a:xfrm>
          <a:prstGeom prst="plus">
            <a:avLst/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/>
              <a:t>Подсказка/убрать подсказку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15676-7359-4C17-A7EE-E30DB9BBF85E}"/>
              </a:ext>
            </a:extLst>
          </p:cNvPr>
          <p:cNvSpPr txBox="1"/>
          <p:nvPr/>
        </p:nvSpPr>
        <p:spPr>
          <a:xfrm>
            <a:off x="10534463" y="906757"/>
            <a:ext cx="1549887" cy="313932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бегемотик-заборчик-улыбка трубочка  часики,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Качели, футбол, горка, чистим зубы, катушка</a:t>
            </a:r>
            <a:endParaRPr lang="ru-RU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D84BFC-D329-4612-A27D-01F8BDA17005}"/>
              </a:ext>
            </a:extLst>
          </p:cNvPr>
          <p:cNvSpPr txBox="1"/>
          <p:nvPr/>
        </p:nvSpPr>
        <p:spPr>
          <a:xfrm>
            <a:off x="55304" y="37738"/>
            <a:ext cx="3926014" cy="5232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1 нажатие: Нажми на лист и выполни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2 нажатие: Отправляй в полёт</a:t>
            </a:r>
            <a:endParaRPr lang="ru-RU" sz="1400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389 L -0.00326 0.01389 C -0.00612 0.01852 -0.00847 0.02477 -0.01211 0.02778 C -0.01511 0.03033 -0.03112 0.03241 -0.03477 0.0331 C -0.04857 0.03241 -0.0625 0.03333 -0.07617 0.03125 C -0.07878 0.03102 -0.08073 0.02755 -0.08307 0.02616 C -0.09662 0.01806 -0.08985 0.02292 -0.09987 0.01898 C -0.10261 0.01806 -0.10508 0.01644 -0.10781 0.01551 L -0.11276 0.01389 C -0.11784 0.01458 -0.13503 0.01343 -0.14336 0.02083 C -0.14844 0.02523 -0.14961 0.02917 -0.15417 0.03472 C -0.15729 0.03866 -0.16029 0.04051 -0.16302 0.04537 C -0.16419 0.04746 -0.16485 0.05046 -0.16602 0.05232 C -0.17695 0.07083 -0.18151 0.07801 -0.19466 0.08912 C -0.20339 0.09676 -0.20768 0.09699 -0.21732 0.09977 C -0.22188 0.10093 -0.22656 0.10255 -0.23112 0.10324 C -0.24063 0.10486 -0.25977 0.10671 -0.25977 0.10671 C -0.27305 0.11158 -0.26654 0.1081 -0.27956 0.11736 C -0.28112 0.11852 -0.28294 0.11898 -0.28438 0.12083 C -0.28672 0.12361 -0.28893 0.12685 -0.29141 0.12963 C -0.29922 0.13843 -0.30847 0.14421 -0.31498 0.15579 C -0.33177 0.18565 -0.32578 0.17199 -0.33477 0.19445 C -0.34388 0.24329 -0.34128 0.22199 -0.34466 0.25764 C -0.34492 0.2669 -0.3457 0.27616 -0.34557 0.28565 C -0.34531 0.30232 -0.34623 0.31482 -0.34167 0.32778 C -0.33763 0.33935 -0.33737 0.33519 -0.32891 0.34537 C -0.32682 0.34769 -0.325 0.35023 -0.32292 0.35232 C -0.32136 0.35371 -0.31953 0.35417 -0.31797 0.35579 C -0.30912 0.36458 -0.31901 0.36343 -0.30222 0.37338 C -0.30026 0.37454 -0.29818 0.3757 -0.29623 0.37685 C -0.29466 0.37801 -0.2931 0.3794 -0.29141 0.38033 C -0.2888 0.38171 -0.28607 0.38264 -0.28347 0.3838 C -0.28112 0.38496 -0.27891 0.38658 -0.27656 0.38727 C -0.27396 0.3882 -0.27123 0.3882 -0.26862 0.38912 C -0.25664 0.39283 -0.26107 0.39375 -0.24688 0.39607 C -0.24037 0.39722 -0.23373 0.39722 -0.22722 0.39792 C -0.20287 0.40255 -0.20287 0.40278 -0.17292 0.40671 C -0.16276 0.4081 -0.14232 0.41019 -0.14232 0.41019 C -0.13008 0.41296 -0.12552 0.41204 -0.11472 0.4206 C -0.10638 0.42732 -0.10729 0.42986 -0.10091 0.44005 C -0.07891 0.475 -0.0961 0.44213 -0.07917 0.48218 C -0.07487 0.49236 -0.07227 0.49722 -0.06927 0.50833 C -0.06745 0.51528 -0.06432 0.5294 -0.06432 0.5294 C -0.06537 0.54005 -0.06498 0.55116 -0.06732 0.56111 C -0.06914 0.56875 -0.07292 0.57454 -0.07617 0.58033 C -0.07891 0.58496 -0.08138 0.58982 -0.08412 0.59445 C -0.08633 0.59792 -0.0888 0.60116 -0.09102 0.60486 C -0.09805 0.6169 -0.10599 0.62755 -0.11172 0.64167 C -0.11432 0.64815 -0.11654 0.65533 -0.11966 0.66088 C -0.12292 0.6669 -0.12695 0.6713 -0.13047 0.67685 C -0.13789 0.6882 -0.14531 0.69954 -0.15222 0.71181 L -0.15612 0.71898 " pathEditMode="relative" ptsTypes="AAAAAAAAAAAAAAAAAAAAAAAAAAAAAAAAAAAAAAAAAAAAAAAAAAAA">
                                      <p:cBhvr>
                                        <p:cTn id="10" dur="6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3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3 0.0463 L -0.00873 0.0463 C -0.01107 0.05417 -0.01133 0.05903 -0.01472 0.06366 C -0.01563 0.06505 -0.01667 0.06598 -0.01771 0.06713 C -0.02331 0.08241 -0.01576 0.06459 -0.02266 0.07431 C -0.02357 0.07547 -0.0237 0.07801 -0.02461 0.0794 C -0.02539 0.08102 -0.02657 0.08172 -0.02761 0.08311 C -0.02826 0.08403 -0.02891 0.08519 -0.02956 0.08658 C -0.03021 0.0882 -0.0306 0.09051 -0.03151 0.0919 C -0.0323 0.09306 -0.03347 0.09306 -0.03451 0.09352 C -0.03516 0.09468 -0.03581 0.09584 -0.03646 0.097 C -0.03711 0.09862 -0.0375 0.10093 -0.03842 0.10232 C -0.0392 0.10348 -0.0405 0.10325 -0.04141 0.10417 C -0.04349 0.10602 -0.04532 0.1088 -0.04727 0.11112 L -0.05026 0.11459 C -0.05118 0.11575 -0.05209 0.11737 -0.05326 0.11806 C -0.06407 0.12454 -0.04766 0.11436 -0.05912 0.12338 C -0.06107 0.12477 -0.06511 0.12686 -0.06511 0.12686 C -0.06602 0.12801 -0.06693 0.12963 -0.06797 0.13033 C -0.06797 0.13033 -0.07539 0.13473 -0.07696 0.13565 L -0.08282 0.13912 C -0.08386 0.13982 -0.08477 0.14051 -0.08581 0.14098 C -0.08842 0.14213 -0.09115 0.14283 -0.09362 0.14445 L -0.09961 0.14792 C -0.10066 0.14908 -0.10157 0.15047 -0.10261 0.15139 C -0.10352 0.15232 -0.10456 0.15232 -0.10547 0.15325 C -0.1168 0.16436 -0.10795 0.15602 -0.11342 0.16366 C -0.11433 0.16505 -0.11537 0.16598 -0.11641 0.16713 C -0.11836 0.17755 -0.11589 0.16806 -0.12032 0.17593 C -0.12123 0.17755 -0.12149 0.17963 -0.12227 0.18125 C -0.12318 0.18311 -0.12422 0.18473 -0.12526 0.18658 C -0.12566 0.1882 -0.12579 0.19005 -0.12631 0.19167 C -0.12735 0.19537 -0.13021 0.20232 -0.13021 0.20232 C -0.1336 0.22037 -0.13334 0.21436 -0.13125 0.2426 C -0.13008 0.25741 -0.12969 0.24885 -0.12722 0.25834 C -0.12644 0.26181 -0.12592 0.26551 -0.12526 0.26899 L -0.12331 0.2794 C -0.12292 0.28172 -0.12266 0.28426 -0.12227 0.28658 C -0.12175 0.29005 -0.12149 0.29399 -0.12032 0.297 C -0.11967 0.29885 -0.11888 0.30047 -0.11836 0.30232 C -0.11784 0.30394 -0.11784 0.30579 -0.11732 0.30764 C -0.11446 0.31806 -0.11563 0.30787 -0.11042 0.32153 C -0.10443 0.33774 -0.11211 0.31783 -0.10651 0.33033 C -0.10573 0.33195 -0.10534 0.33403 -0.10456 0.33565 C -0.10339 0.3382 -0.10066 0.3426 -0.10066 0.3426 C -0.09805 0.35579 -0.1017 0.34005 -0.09662 0.35139 C -0.09597 0.35278 -0.09623 0.3551 -0.09571 0.35672 C -0.09428 0.35996 -0.09206 0.36204 -0.09076 0.36551 C -0.08803 0.37269 -0.08959 0.36922 -0.08581 0.37593 C -0.08321 0.39005 -0.08711 0.37362 -0.08178 0.38287 C -0.08021 0.38588 -0.07956 0.39051 -0.07787 0.39352 L -0.07592 0.397 C -0.07422 0.40625 -0.07553 0.4007 -0.07097 0.41274 C -0.07032 0.41459 -0.06941 0.41598 -0.06901 0.41806 C -0.06862 0.41968 -0.06849 0.42176 -0.06797 0.42338 C -0.06693 0.42709 -0.06485 0.42987 -0.06407 0.4338 C -0.06276 0.44075 -0.06381 0.43774 -0.06107 0.4426 L -0.05912 0.45301 C -0.05886 0.45487 -0.05873 0.45695 -0.05821 0.45834 L -0.05612 0.46366 C -0.05586 0.46551 -0.05573 0.46737 -0.05521 0.46899 C -0.05469 0.47037 -0.05365 0.47084 -0.05326 0.47246 C -0.05222 0.4757 -0.05196 0.4794 -0.05118 0.48287 C -0.05092 0.48473 -0.05079 0.48658 -0.05026 0.4882 C -0.04766 0.49491 -0.0487 0.49144 -0.04727 0.49862 C -0.04766 0.50463 -0.04779 0.51042 -0.04831 0.51621 C -0.04857 0.52014 -0.04987 0.52385 -0.05118 0.52686 C -0.05248 0.5294 -0.05391 0.53149 -0.05521 0.5338 L -0.05821 0.53912 C -0.05886 0.54028 -0.05964 0.54121 -0.06016 0.5426 L -0.06602 0.55834 C -0.06667 0.56019 -0.06706 0.5625 -0.06797 0.56366 L -0.07097 0.56713 C -0.07162 0.56899 -0.07214 0.57084 -0.07292 0.57246 C -0.07487 0.5757 -0.07644 0.57616 -0.07891 0.57755 C -0.08946 0.59028 -0.07344 0.57061 -0.08477 0.58635 C -0.08672 0.58912 -0.08907 0.59051 -0.09076 0.59352 C -0.09545 0.60186 -0.08946 0.59167 -0.09571 0.60047 C -0.0987 0.60487 -0.09649 0.60394 -0.10066 0.60741 C -0.10157 0.60834 -0.10261 0.60834 -0.10352 0.60926 C -0.1112 0.61598 -0.10209 0.61019 -0.10951 0.61459 C -0.12136 0.63565 -0.10743 0.61158 -0.11641 0.625 C -0.11745 0.62662 -0.11823 0.62871 -0.11941 0.63033 C -0.12123 0.63287 -0.12331 0.63496 -0.12526 0.63727 C -0.12631 0.63843 -0.12735 0.63936 -0.12826 0.64075 C -0.12891 0.6419 -0.12943 0.64329 -0.13021 0.64422 C -0.13112 0.64561 -0.1323 0.64653 -0.13321 0.64792 C -0.1392 0.65695 -0.13529 0.65162 -0.13907 0.66019 C -0.14076 0.66366 -0.1418 0.66459 -0.14401 0.66713 C -0.14688 0.68195 -0.14297 0.66389 -0.14701 0.67593 C -0.14753 0.67755 -0.14727 0.67963 -0.14792 0.68125 C -0.1487 0.68287 -0.15 0.68334 -0.15092 0.68473 C -0.15352 0.68843 -0.15261 0.68843 -0.15482 0.69352 C -0.15547 0.69468 -0.15625 0.69561 -0.15691 0.697 C -0.15756 0.69862 -0.15808 0.70047 -0.15886 0.70209 C -0.15938 0.70348 -0.16055 0.70417 -0.16081 0.70579 C -0.1612 0.70857 -0.16081 0.71158 -0.16081 0.71436 " pathEditMode="relative" ptsTypes="AAAAAAAAAAAAAAAAAAAAAAAAAAAAAAAAAAAAAAAAAAAAAAAAAAAAAAAAAAAAAAAAAAAAAAAAAAAAAAAAAAAAAAAAAAAAAAAAA">
                                      <p:cBhvr>
                                        <p:cTn id="21" dur="6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63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6296 L -0.0013 0.0632 C -0.00065 0.07523 -0.00065 0.0875 0.00065 0.09977 C 0.00104 0.10255 0.00117 0.10556 0.00169 0.10857 C 0.00221 0.11204 0.003 0.11551 0.00365 0.11898 C 0.00391 0.12083 0.0043 0.12245 0.00456 0.12431 C 0.00495 0.12662 0.00521 0.12894 0.0056 0.13125 C 0.00612 0.13472 0.0069 0.1382 0.00755 0.14167 C 0.00794 0.14352 0.00755 0.14653 0.00859 0.14699 L 0.02331 0.15579 C 0.02331 0.15602 0.0293 0.15926 0.0293 0.15949 C 0.03021 0.16042 0.03112 0.16204 0.03216 0.16273 C 0.03412 0.16435 0.0362 0.16528 0.03815 0.16644 C 0.03919 0.1669 0.0401 0.16782 0.04115 0.16806 L 0.04805 0.16991 C 0.05443 0.17361 0.04818 0.16829 0.05195 0.17685 C 0.05274 0.17847 0.05391 0.17917 0.05495 0.18032 C 0.0582 0.18912 0.05586 0.18449 0.06276 0.19259 L 0.06576 0.19607 C 0.06758 0.20556 0.06537 0.19861 0.06966 0.20324 C 0.07162 0.20509 0.0724 0.20926 0.0737 0.21204 C 0.07422 0.2132 0.07513 0.21412 0.07565 0.21551 C 0.07708 0.21875 0.07956 0.22593 0.07956 0.22616 C 0.07865 0.23102 0.07878 0.23218 0.07669 0.23657 C 0.07539 0.23912 0.07448 0.24236 0.07266 0.24352 L 0.06966 0.24537 C 0.06901 0.24653 0.06862 0.24815 0.06771 0.24884 C 0.06589 0.25046 0.0638 0.25116 0.06185 0.25232 C 0.05508 0.25625 0.0599 0.25394 0.04701 0.25579 C 0.03997 0.25995 0.04883 0.25486 0.0401 0.25926 C 0.03906 0.25972 0.03815 0.26065 0.03711 0.26111 C 0.03451 0.26181 0.0319 0.26227 0.0293 0.26273 C 0.02826 0.26343 0.02734 0.26412 0.0263 0.26458 C 0.02214 0.26644 0.01979 0.26644 0.0155 0.26806 C 0.01172 0.26945 0.00938 0.27107 0.0056 0.27338 C 0.00456 0.27384 0.00365 0.27454 0.0026 0.275 C 0.0013 0.2757 -6.25E-7 0.27639 -0.0013 0.27685 C -0.00299 0.27755 -0.00469 0.27778 -0.00625 0.2787 C -0.0082 0.27963 -0.01016 0.28102 -0.01224 0.28218 L -0.0151 0.2838 C -0.01615 0.28449 -0.01719 0.28449 -0.0181 0.28565 C -0.01914 0.28681 -0.01992 0.2882 -0.02109 0.28912 C -0.02292 0.29074 -0.02695 0.29259 -0.02695 0.29282 C -0.0276 0.29445 -0.02851 0.29607 -0.02891 0.29792 C -0.02982 0.30116 -0.03086 0.30833 -0.03086 0.30857 C -0.0306 0.31019 -0.03021 0.31181 -0.02995 0.31366 C -0.02917 0.31829 -0.02878 0.32315 -0.02799 0.32778 C -0.0276 0.3294 -0.02747 0.33125 -0.02695 0.33287 C -0.02643 0.33495 -0.02552 0.33634 -0.025 0.3382 C -0.02448 0.33982 -0.02461 0.34213 -0.02396 0.34352 C -0.02331 0.34514 -0.022 0.3456 -0.02109 0.34699 C -0.02031 0.34815 -0.01992 0.34977 -0.01914 0.35046 C -0.01823 0.35139 -0.01706 0.35139 -0.01615 0.35232 C -0.00846 0.35903 -0.01758 0.35301 -0.01016 0.35764 C -0.00677 0.36366 -0.00911 0.36042 -0.00234 0.36458 L 0.00065 0.3662 C 0.00169 0.3669 0.0026 0.36759 0.00365 0.36806 C 0.00521 0.36875 0.0069 0.36898 0.00859 0.36991 C 0.01055 0.37083 0.0125 0.37222 0.01445 0.37338 L 0.02044 0.37685 C 0.02135 0.37732 0.0224 0.37824 0.02331 0.37847 C 0.02956 0.38125 0.02591 0.38009 0.03425 0.38218 C 0.03516 0.38264 0.0362 0.38357 0.03711 0.3838 C 0.03945 0.38472 0.0418 0.38495 0.04401 0.38565 C 0.04609 0.38611 0.04805 0.38681 0.05 0.38727 C 0.0569 0.39144 0.05 0.38773 0.0638 0.39097 C 0.07253 0.39282 0.06497 0.39306 0.07565 0.39445 C 0.08281 0.39514 0.0901 0.3956 0.0974 0.39607 C 0.11393 0.40023 0.09753 0.39653 0.12995 0.39954 C 0.13529 0.40023 0.14596 0.40208 0.15156 0.40324 C 0.15365 0.4044 0.15586 0.40463 0.15755 0.40671 L 0.16341 0.41366 C 0.16471 0.41713 0.16576 0.4213 0.16745 0.42407 C 0.1681 0.42546 0.16888 0.42639 0.1694 0.42778 C 0.16979 0.4287 0.17331 0.43958 0.17526 0.44167 C 0.17617 0.44259 0.17721 0.44282 0.17826 0.44352 C 0.17891 0.44468 0.17943 0.44607 0.18021 0.44699 C 0.18112 0.44792 0.18216 0.44815 0.1832 0.44884 C 0.19193 0.45324 0.18294 0.44815 0.1901 0.45232 C 0.19076 0.45394 0.19115 0.45625 0.19206 0.45741 C 0.1944 0.46065 0.20208 0.45926 0.203 0.45926 " pathEditMode="relative" rAng="0" ptsTypes="AAAAAAAAAAAAAAAAAAAAAAAAAAAAAAAAAAAAAAAAAAAAAAAAAAAAAAAAAAAAAAAAAAAAAAAAAAAAAAAAA">
                                      <p:cBhvr>
                                        <p:cTn id="32" dur="6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198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63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3.33333E-6 L 0.01537 0.00023 L 0.01914 0.00093 C 0.02057 0.00116 0.02474 0.00093 0.02643 0.00394 C 0.03021 0.01042 0.02565 0.00232 0.02852 0.00811 C 0.02956 0.01019 0.02982 0.00973 0.0306 0.01227 C 0.03112 0.01436 0.03216 0.01875 0.03216 0.01898 L 0.03346 0.02801 L 0.03399 0.03125 C 0.03372 0.03449 0.03359 0.0375 0.03346 0.04051 C 0.03333 0.04306 0.03281 0.04491 0.03216 0.04699 C 0.03203 0.04769 0.03177 0.04838 0.03138 0.04908 C 0.03099 0.04977 0.0306 0.05047 0.03021 0.05116 C 0.02982 0.05139 0.02943 0.05186 0.02891 0.05209 C 0.02539 0.05811 0.02982 0.05093 0.02643 0.05533 C 0.02604 0.05579 0.02565 0.05695 0.02526 0.05718 C 0.02448 0.05834 0.0237 0.05857 0.02279 0.05949 L 0.02162 0.06042 L 0.01797 0.06366 C 0.01745 0.06389 0.01719 0.06436 0.01667 0.06459 L 0.01458 0.06574 C 0.00938 0.06528 0.0043 0.06551 -0.00091 0.06459 C -0.00182 0.06436 -0.00338 0.0625 -0.00338 0.06273 C -0.00378 0.06111 -0.00469 0.05834 -0.00469 0.05625 C -0.00469 0.05463 -0.00469 0.05232 -0.00417 0.05116 C -0.00351 0.04954 -0.00169 0.04908 -0.00169 0.04931 C -0.00052 0.04931 0.00078 0.04954 0.00195 0.05 C 0.00313 0.05047 0.00417 0.05139 0.00521 0.05209 C 0.00768 0.05371 0.00625 0.05278 0.00938 0.05533 C 0.0138 0.05903 0.00703 0.05301 0.01172 0.05834 C 0.01263 0.05926 0.01419 0.06042 0.01419 0.06065 C 0.01445 0.06111 0.01471 0.06204 0.0151 0.0625 C 0.01537 0.0632 0.01589 0.0632 0.01628 0.06366 C 0.01667 0.06412 0.01719 0.06505 0.01745 0.06574 C 0.01771 0.0669 0.01797 0.06806 0.01823 0.06898 C 0.01875 0.06968 0.01927 0.06898 0.01953 0.06991 C 0.02005 0.07153 0.02005 0.07408 0.02031 0.07616 L 0.02122 0.08241 L 0.02162 0.08565 C 0.02149 0.08866 0.02149 0.0919 0.02122 0.09491 C 0.02057 0.10348 0.02083 0.09931 0.01953 0.10348 C 0.01914 0.1044 0.01901 0.10556 0.01875 0.10648 C 0.01823 0.10787 0.01758 0.10903 0.01719 0.11065 C 0.01576 0.11598 0.01693 0.11204 0.0151 0.11598 C 0.01341 0.11922 0.0151 0.11713 0.01302 0.11922 C 0.01276 0.11991 0.0125 0.12061 0.01211 0.12107 C 0.00951 0.12523 0.01237 0.11852 0.00964 0.12431 C 0.00768 0.12871 0.00938 0.12662 0.00729 0.12848 C 0.00703 0.12917 0.00677 0.1301 0.00651 0.13056 C 0.00612 0.13102 0.0056 0.13172 0.00521 0.13172 C 0.00143 0.13172 -0.00247 0.13079 -0.00612 0.13056 C -0.00664 0.1301 -0.00729 0.13033 -0.00742 0.1294 C -0.00794 0.12755 -0.0082 0.12315 -0.0082 0.12338 L -0.00742 0.1169 C -0.00729 0.11528 -0.0069 0.11181 -0.00612 0.11065 C -0.0056 0.10949 -0.00378 0.10857 -0.00378 0.1088 C -0.00286 0.1088 0.00378 0.10996 0.00521 0.11065 C 0.00612 0.11111 0.00768 0.11273 0.00768 0.11297 C 0.01003 0.12176 0.0069 0.11135 0.00964 0.1169 C 0.01016 0.11783 0.01016 0.11922 0.01055 0.12014 C 0.01094 0.12107 0.01133 0.12153 0.01172 0.12223 L 0.01341 0.13473 L 0.0138 0.13797 L 0.01419 0.14098 C 0.01432 0.14445 0.01445 0.14815 0.01458 0.15162 C 0.01484 0.15371 0.01537 0.15764 0.01537 0.15787 C 0.01576 0.1625 0.01641 0.1676 0.01628 0.17246 C 0.01615 0.17662 0.01602 0.18079 0.01589 0.18496 C 0.01576 0.18681 0.01484 0.19468 0.01458 0.19537 C 0.01432 0.1963 0.01406 0.19746 0.0138 0.19861 C 0.01354 0.19954 0.01354 0.2007 0.01341 0.20162 C 0.01315 0.20278 0.01276 0.20371 0.01263 0.20486 C 0.01159 0.21088 0.01211 0.21204 0.01016 0.21736 C 0.0099 0.21806 0.00964 0.21898 0.00938 0.21945 C 0.00859 0.22084 0.0069 0.22361 0.0069 0.22385 C 0.00599 0.22686 0.00625 0.22709 0.00482 0.22871 C 0.00443 0.2294 0.00404 0.2294 0.00365 0.22986 C 0.00274 0.23125 0.00208 0.23357 0.00117 0.23403 L -0.00378 0.23611 C -0.00781 0.23959 -0.00599 0.23843 -0.01445 0.23611 C -0.01523 0.23588 -0.0168 0.23403 -0.0168 0.23426 C -0.01719 0.23311 -0.01758 0.23218 -0.01771 0.23102 C -0.01823 0.22848 -0.01849 0.22523 -0.01771 0.22269 C -0.01745 0.22153 -0.01693 0.22176 -0.01641 0.22153 C -0.01549 0.22107 -0.01458 0.22084 -0.01367 0.22061 C -0.0125 0.22084 -0.01146 0.22084 -0.01029 0.22153 C -0.0095 0.22199 -0.00872 0.22292 -0.00794 0.22361 L -0.00534 0.2257 C -0.00508 0.22616 -0.00456 0.22616 -0.00417 0.22686 L -0.00169 0.23102 C -0.0013 0.23172 -0.00091 0.23218 -0.00052 0.23311 L 0.00039 0.23519 C 0.00039 0.23611 0.00039 0.23727 0.00065 0.23843 C 0.00104 0.23936 0.00156 0.23959 0.00195 0.24051 C 0.00221 0.24098 0.00247 0.24167 0.00274 0.24236 C 0.00287 0.24352 0.003 0.24468 0.00313 0.24561 C 0.00352 0.24723 0.00469 0.24885 0.00521 0.24977 C 0.00638 0.25857 0.00469 0.24792 0.00651 0.2551 C 0.00677 0.25602 0.00677 0.25718 0.0069 0.25811 C 0.00703 0.25926 0.00742 0.26019 0.00768 0.26135 C 0.00938 0.26991 0.00651 0.25857 0.00885 0.2676 C 0.01003 0.27639 0.00885 0.26621 0.00964 0.28635 C 0.00977 0.2875 0.01003 0.28843 0.01016 0.28959 C 0.01003 0.29607 0.01003 0.30278 0.00964 0.30949 C 0.00938 0.31598 0.00899 0.31852 0.00859 0.32408 C 0.00807 0.32894 0.0082 0.32894 0.00768 0.33334 C 0.00755 0.33449 0.00755 0.33565 0.00729 0.33658 C 0.00703 0.3375 0.00677 0.33797 0.00651 0.33866 C 0.00599 0.3419 0.00612 0.34213 0.00521 0.34491 C 0.00495 0.34561 0.00469 0.3463 0.00443 0.34699 C 0.00378 0.34908 0.00326 0.35116 0.00274 0.35324 C 0.00247 0.3544 0.00234 0.35579 0.00195 0.35648 L 0.00065 0.35857 C -0.00156 0.3676 0.00221 0.35371 -0.0026 0.36574 C -0.00273 0.36644 -0.00312 0.3676 -0.00338 0.36783 C -0.00417 0.36898 -0.00586 0.37014 -0.00586 0.37037 C -0.00898 0.37547 -0.00729 0.37338 -0.01068 0.37639 L -0.01198 0.37732 C -0.01237 0.37778 -0.01276 0.37824 -0.01315 0.37848 L -0.0181 0.38056 C -0.01823 0.38056 -0.02174 0.37986 -0.02266 0.37848 C -0.02318 0.37755 -0.02344 0.37639 -0.02383 0.37547 C -0.02396 0.37431 -0.02409 0.37315 -0.02422 0.37223 C -0.02539 0.3669 -0.02539 0.3669 -0.02669 0.36366 C -0.02773 0.35579 -0.02773 0.35973 -0.02708 0.35232 C -0.02331 0.35255 -0.0194 0.35278 -0.01562 0.35324 C -0.01497 0.35348 -0.01458 0.35417 -0.01393 0.3544 C -0.01315 0.35486 -0.01237 0.3551 -0.01159 0.35556 L -0.00586 0.35764 L -0.00338 0.35973 C -0.00299 0.35996 -0.0026 0.36042 -0.00208 0.36065 C -0.00156 0.36111 -0.00104 0.36135 -0.00052 0.36181 C 0.00039 0.36227 0.00117 0.36297 0.00195 0.36366 L 0.00313 0.36482 C 0.00352 0.36551 0.00365 0.36644 0.00404 0.3669 C 0.00443 0.3676 0.00482 0.36736 0.00521 0.36783 C 0.00781 0.37338 0.0043 0.36945 0.00729 0.37223 C 0.00938 0.37732 0.00664 0.3713 0.00938 0.37547 C 0.01029 0.37686 0.01016 0.37848 0.01094 0.38056 C 0.0112 0.38148 0.01172 0.38195 0.01211 0.38264 C 0.01237 0.38357 0.01237 0.38473 0.01263 0.38565 C 0.01419 0.39375 0.01276 0.38426 0.0138 0.39213 C 0.01367 0.39514 0.01367 0.39838 0.01341 0.40139 C 0.01328 0.40278 0.01289 0.40371 0.01263 0.40463 C 0.01185 0.40672 0.01146 0.40718 0.01055 0.4088 C 0.01029 0.40996 0.01016 0.41088 0.00964 0.41181 C 0.00899 0.41389 0.00833 0.41412 0.00729 0.41505 C 0.00703 0.41574 0.00677 0.41667 0.00651 0.41713 C 0.00612 0.41783 0.0056 0.41783 0.00521 0.41806 C 0.00417 0.41898 0.003 0.41945 0.00195 0.42014 C 0.00143 0.42061 0.00078 0.42084 0.00039 0.4213 C -0.0013 0.42269 -0.00234 0.42361 -0.00417 0.42454 C -0.00508 0.42477 -0.00586 0.42523 -0.00664 0.42547 C -0.00898 0.42593 -0.01133 0.42616 -0.01367 0.42662 C -0.01615 0.42871 -0.0138 0.42686 -0.0181 0.42871 C -0.01875 0.42894 -0.0194 0.4294 -0.02018 0.42963 C -0.02096 0.4301 -0.02187 0.43033 -0.02266 0.43079 C -0.02292 0.43102 -0.02344 0.43172 -0.02383 0.43172 C -0.02669 0.43311 -0.02708 0.43287 -0.02943 0.43287 " pathEditMode="relative" rAng="0" ptsTypes="AAAAAAAAAAAAAAAAAAAAAAAAAAAAAAAAAAAAAAAAAAAAAAAAAAAAAAAAAAAAAAAAAAAAAAAAAAAAAAAAAAAAAAAAAAAAAAAAAAAAAAAAAAAAAAAAAAAAAAAAAAAAAAAAAAAAAAAAAAAAAAAAAAAAAAAAAAAAAAA">
                                      <p:cBhvr>
                                        <p:cTn id="43" dur="6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216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63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0.01643 L -0.00352 0.01666 C -0.00065 0.01805 0.00234 0.01991 0.00534 0.02153 C 0.0099 0.02407 0.01471 0.02546 0.01914 0.0287 C 0.02838 0.03541 0.02578 0.0368 0.0319 0.04791 C 0.03646 0.05602 0.04088 0.06041 0.04674 0.06551 C 0.06562 0.08148 0.0513 0.06805 0.07044 0.0794 C 0.07448 0.08194 0.07825 0.08541 0.08229 0.08819 C 0.08529 0.09028 0.08841 0.0912 0.09115 0.09352 C 0.09531 0.09676 0.1095 0.11134 0.11289 0.1162 C 0.11953 0.12569 0.12474 0.13773 0.12969 0.14954 C 0.13203 0.15532 0.1345 0.16111 0.13659 0.16713 C 0.13815 0.17153 0.13919 0.17662 0.14062 0.18125 C 0.14128 0.18588 0.14219 0.19051 0.14258 0.19514 C 0.1444 0.21967 0.14323 0.24467 0.14258 0.26898 C 0.14232 0.27546 0.14167 0.28171 0.14154 0.28819 C 0.14128 0.30694 0.14154 0.32569 0.14154 0.34444 " pathEditMode="relative" rAng="0" ptsTypes="AAAAAAAAAAAAAAAAA">
                                      <p:cBhvr>
                                        <p:cTn id="54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1638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63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5 0.07709 L -0.03945 0.07732 C -0.03997 0.09236 -0.04023 0.10764 -0.04088 0.12269 C -0.04101 0.12454 -0.0418 0.12616 -0.04232 0.12801 C -0.04258 0.13033 -0.0431 0.13264 -0.04349 0.13496 C -0.04531 0.15278 -0.04375 0.14445 -0.04752 0.15949 C -0.04792 0.16135 -0.04805 0.1632 -0.04883 0.16482 C -0.04987 0.16667 -0.05091 0.16829 -0.05156 0.17014 C -0.05208 0.17176 -0.05195 0.17385 -0.05286 0.17523 C -0.05469 0.17848 -0.0582 0.1794 -0.06094 0.18056 C -0.06172 0.18172 -0.06224 0.18334 -0.06354 0.18403 C -0.06354 0.18426 -0.07357 0.18843 -0.07539 0.18936 C -0.07682 0.19005 -0.07825 0.19005 -0.07943 0.19121 C -0.08581 0.19676 -0.0819 0.19398 -0.09141 0.19815 C -0.09141 0.19838 -0.09935 0.20162 -0.09935 0.20186 L -0.12331 0.2051 L -0.15651 0.20348 C -0.16055 0.20301 -0.16458 0.20209 -0.16849 0.20162 C -0.17682 0.20093 -0.18529 0.2007 -0.19375 0.2 C -0.19909 0.19954 -0.20443 0.19861 -0.20963 0.19815 C -0.21914 0.19561 -0.21419 0.19723 -0.22448 0.19283 C -0.22565 0.19236 -0.22721 0.19213 -0.22825 0.19121 C -0.23086 0.18889 -0.23411 0.18704 -0.23633 0.18403 C -0.23724 0.18287 -0.23815 0.18195 -0.23893 0.18056 C -0.23997 0.17894 -0.24036 0.17662 -0.24167 0.17523 C -0.24271 0.17408 -0.24427 0.17408 -0.2457 0.17361 C -0.25247 0.15996 -0.24375 0.175 -0.25234 0.16667 C -0.25482 0.16412 -0.25638 0.16019 -0.25898 0.15787 L -0.26289 0.1544 C -0.26367 0.15255 -0.26445 0.15047 -0.26549 0.14908 C -0.26667 0.14746 -0.26849 0.14699 -0.26953 0.14561 C -0.2793 0.13079 -0.27226 0.14028 -0.27617 0.12963 C -0.27682 0.12778 -0.27825 0.12639 -0.27877 0.12454 C -0.28008 0.12107 -0.2806 0.11736 -0.28138 0.11389 L -0.28281 0.1088 C -0.2832 0.1 -0.28424 0.09121 -0.28424 0.08241 C -0.28424 0.07523 -0.28333 0.06829 -0.28281 0.06135 C -0.28255 0.05834 -0.28216 0.05533 -0.28138 0.05255 C -0.28073 0.04908 -0.27969 0.04561 -0.27877 0.04213 C -0.27721 0.03542 -0.27669 0.03218 -0.27213 0.02616 C -0.27122 0.025 -0.27057 0.02361 -0.26953 0.02269 C -0.26823 0.02176 -0.26693 0.02153 -0.26549 0.02107 C -0.26419 0.01991 -0.26302 0.01806 -0.26159 0.0176 C -0.25156 0.01343 -0.23229 0.01713 -0.22565 0.0176 C -0.21237 0.02338 -0.23307 0.01436 -0.21641 0.02107 C -0.21367 0.02199 -0.21107 0.02338 -0.20846 0.02454 L -0.20443 0.02616 C -0.19974 0.03241 -0.20299 0.02917 -0.19375 0.03334 L -0.19375 0.03357 C -0.19245 0.03449 -0.19127 0.03588 -0.18984 0.03681 C -0.18724 0.0382 -0.18177 0.04028 -0.18177 0.04051 C -0.17656 0.0507 -0.18229 0.04167 -0.17513 0.04723 C -0.16601 0.05463 -0.17982 0.04769 -0.16849 0.05255 C -0.15612 0.06343 -0.17122 0.04954 -0.16172 0.05949 C -0.16055 0.06088 -0.15911 0.06181 -0.15794 0.0632 C -0.15664 0.06551 -0.15456 0.07014 -0.15247 0.07176 C -0.15143 0.07292 -0.14987 0.07292 -0.14857 0.07361 C -0.14726 0.07477 -0.14583 0.0757 -0.14453 0.07709 C -0.14349 0.07824 -0.14297 0.07986 -0.14193 0.08056 C -0.14075 0.08148 -0.13932 0.08172 -0.13789 0.08241 C -0.13698 0.08357 -0.13633 0.08496 -0.13529 0.08588 C -0.13086 0.09051 -0.12969 0.08912 -0.12604 0.0963 C -0.12422 0.09977 -0.12318 0.10278 -0.1207 0.1051 C -0.10859 0.11713 -0.11614 0.10764 -0.11002 0.11574 C -0.10664 0.12894 -0.11159 0.1132 -0.10469 0.12454 C -0.09948 0.13287 -0.10807 0.12755 -0.09935 0.13148 C -0.09232 0.14561 -0.10156 0.12848 -0.09284 0.14028 C -0.08385 0.15186 -0.09661 0.13959 -0.0862 0.14908 C -0.08437 0.15255 -0.08177 0.15556 -0.08073 0.15949 C -0.08034 0.16135 -0.07995 0.1632 -0.07943 0.16482 C -0.07708 0.1713 -0.07656 0.16945 -0.07279 0.17523 C -0.07174 0.17686 -0.07109 0.17894 -0.07018 0.18056 C -0.06797 0.18936 -0.07031 0.18311 -0.06471 0.18936 C -0.06302 0.19144 -0.0595 0.1963 -0.0595 0.19653 C -0.05586 0.21135 -0.06107 0.19306 -0.05547 0.2051 C -0.05469 0.20672 -0.05469 0.2088 -0.05417 0.21042 C -0.05351 0.21227 -0.05234 0.21389 -0.05156 0.21574 C -0.05091 0.21736 -0.05091 0.21922 -0.05013 0.22084 C -0.04857 0.22454 -0.04492 0.23148 -0.04492 0.23172 C -0.0444 0.23311 -0.04427 0.23519 -0.04349 0.23681 C -0.04297 0.2382 -0.04141 0.23866 -0.04088 0.24028 C -0.03971 0.24352 -0.03919 0.24723 -0.03828 0.2507 L -0.03424 0.26644 C -0.03385 0.26829 -0.0332 0.26991 -0.03294 0.27176 C -0.03125 0.28519 -0.03216 0.27894 -0.03021 0.29098 C -0.03073 0.31204 -0.03073 0.33311 -0.03164 0.35417 C -0.03177 0.35672 -0.03216 0.35903 -0.03294 0.36135 C -0.03346 0.3632 -0.03489 0.36459 -0.03568 0.36644 C -0.0362 0.36806 -0.03594 0.37037 -0.03685 0.37176 C -0.03789 0.37338 -0.03945 0.37408 -0.04088 0.37523 C -0.0431 0.38449 -0.04075 0.37709 -0.04492 0.38403 C -0.04583 0.38565 -0.04648 0.38773 -0.04752 0.38936 C -0.04961 0.39283 -0.05117 0.39375 -0.05417 0.3963 C -0.05664 0.40116 -0.0582 0.4051 -0.06211 0.40857 C -0.06354 0.40973 -0.06497 0.41088 -0.06614 0.41204 C -0.06719 0.4132 -0.06771 0.41459 -0.06875 0.41551 C -0.07135 0.41806 -0.07461 0.41968 -0.07682 0.42269 C -0.07891 0.42547 -0.08177 0.42801 -0.08333 0.43148 C -0.08437 0.43311 -0.08489 0.43542 -0.0862 0.43658 C -0.08724 0.43773 -0.0888 0.43773 -0.08997 0.43843 C -0.09088 0.44028 -0.0918 0.44213 -0.09284 0.44375 C -0.09479 0.44699 -0.09779 0.45047 -0.10065 0.45255 C -0.10195 0.45324 -0.10351 0.45324 -0.10469 0.45417 C -0.12018 0.46551 -0.10508 0.45787 -0.1207 0.46482 L -0.12864 0.46829 C -0.13034 0.46875 -0.13216 0.46922 -0.13385 0.46991 C -0.13672 0.47107 -0.13919 0.47269 -0.14193 0.47338 C -0.14375 0.47408 -0.14544 0.47454 -0.14726 0.47523 C -0.15312 0.47755 -0.14961 0.47686 -0.15651 0.47871 C -0.15911 0.4794 -0.16198 0.47986 -0.16458 0.48056 C -0.17461 0.48311 -0.16719 0.48311 -0.1832 0.48588 L -0.19375 0.4875 C -0.20599 0.49283 -0.19896 0.49028 -0.2151 0.49445 L -0.22161 0.4963 C -0.2319 0.49537 -0.24114 0.49561 -0.25091 0.49283 C -0.25234 0.49236 -0.25351 0.49144 -0.25495 0.49098 C -0.27005 0.48611 -0.25247 0.49329 -0.26953 0.48588 L -0.27357 0.48403 C -0.27956 0.47616 -0.27252 0.48449 -0.28021 0.47871 C -0.28307 0.47662 -0.28542 0.47408 -0.28815 0.47176 C -0.28919 0.47084 -0.28984 0.46922 -0.29075 0.46829 C -0.29336 0.46574 -0.29622 0.46366 -0.29883 0.46111 C -0.30182 0.45857 -0.30325 0.45787 -0.30547 0.45417 C -0.30638 0.45255 -0.30729 0.4507 -0.30807 0.44885 C -0.30989 0.44213 -0.31133 0.43773 -0.31068 0.42963 C -0.31055 0.42593 -0.30898 0.42269 -0.30807 0.41922 C -0.30755 0.41736 -0.30755 0.41551 -0.30677 0.41389 C -0.30495 0.41042 -0.30443 0.40463 -0.30143 0.40324 C -0.3 0.40278 -0.2987 0.40255 -0.29739 0.40162 C -0.29466 0.39954 -0.29245 0.39584 -0.28945 0.39468 L -0.28542 0.39283 C -0.28268 0.39306 -0.2526 0.39468 -0.2457 0.3963 C -0.24284 0.39699 -0.24023 0.39861 -0.23763 0.39977 L -0.22161 0.40695 L -0.21771 0.40857 L -0.21367 0.41042 C -0.21237 0.41158 -0.2112 0.41297 -0.20963 0.41389 C -0.20716 0.41528 -0.20182 0.41736 -0.20182 0.4176 C -0.18919 0.4338 -0.20937 0.40903 -0.18984 0.42616 C -0.18841 0.42732 -0.18724 0.42871 -0.18581 0.42963 C -0.1832 0.43125 -0.1806 0.43195 -0.17773 0.43311 C -0.17656 0.4338 -0.17513 0.43403 -0.17383 0.43496 C -0.17213 0.43611 -0.17031 0.4375 -0.16849 0.43843 C -0.16315 0.44121 -0.16042 0.4419 -0.15534 0.44375 C -0.15391 0.44491 -0.1526 0.4463 -0.1513 0.44723 C -0.14857 0.44861 -0.14596 0.44954 -0.14323 0.4507 L -0.13529 0.45417 C -0.13385 0.45486 -0.13242 0.4551 -0.13125 0.45602 L -0.12604 0.45949 C -0.12513 0.46111 -0.12461 0.46366 -0.12331 0.46482 C -0.12083 0.46667 -0.11523 0.46829 -0.11523 0.46852 C -0.11016 0.475 -0.11562 0.46898 -0.10859 0.47338 C -0.10716 0.47454 -0.10612 0.47616 -0.10469 0.47709 C -0.10351 0.47778 -0.10195 0.47801 -0.10065 0.47871 C -0.09935 0.47963 -0.09805 0.48125 -0.09661 0.48218 C -0.09544 0.48311 -0.09388 0.48311 -0.09284 0.48403 C -0.08997 0.48611 -0.08698 0.48797 -0.08476 0.49098 C -0.07969 0.49769 -0.08229 0.49491 -0.07682 0.49977 C -0.07591 0.50162 -0.07526 0.50371 -0.07409 0.5051 C -0.07174 0.50787 -0.06614 0.51204 -0.06614 0.51227 C -0.06328 0.5176 -0.06159 0.52199 -0.0569 0.52616 C -0.05547 0.52732 -0.05404 0.52824 -0.05286 0.52963 C -0.04635 0.53658 -0.05443 0.52917 -0.04752 0.53843 C -0.04635 0.53982 -0.04492 0.54074 -0.04349 0.5419 C -0.0431 0.54375 -0.04297 0.54561 -0.04232 0.54723 C -0.03945 0.55255 -0.03776 0.55232 -0.03424 0.55602 C -0.03333 0.55695 -0.03229 0.55811 -0.03164 0.55949 C -0.03047 0.56111 -0.03021 0.56343 -0.02891 0.56459 C -0.02786 0.56574 -0.0263 0.56598 -0.02487 0.56644 C -0.02409 0.56829 -0.02305 0.56968 -0.02226 0.57176 C -0.02109 0.575 -0.02122 0.57917 -0.01966 0.58218 L -0.01432 0.59283 L -0.01823 0.60857 C -0.01875 0.61019 -0.01862 0.6125 -0.01966 0.61389 C -0.02591 0.62223 -0.01823 0.61158 -0.02487 0.62269 C -0.02578 0.62385 -0.02682 0.62477 -0.0276 0.62616 C -0.0319 0.63334 -0.02786 0.63033 -0.03424 0.63311 C -0.03516 0.63426 -0.03581 0.63588 -0.03685 0.63658 C -0.03945 0.6382 -0.04232 0.63889 -0.04492 0.64005 L -0.05286 0.64352 C -0.05417 0.64422 -0.0556 0.64445 -0.0569 0.64537 C -0.06315 0.65093 -0.05924 0.64815 -0.06875 0.65232 L -0.07682 0.65579 C -0.07812 0.65648 -0.0793 0.65741 -0.08073 0.65764 C -0.08698 0.6588 -0.09323 0.66042 -0.09935 0.66111 C -0.10911 0.66227 -0.11901 0.6625 -0.12864 0.66459 C -0.13125 0.66528 -0.13385 0.66598 -0.13672 0.66644 C -0.14323 0.66736 -0.14987 0.6676 -0.15651 0.66829 C -0.18581 0.66621 -0.17331 0.66644 -0.19375 0.66644 " pathEditMode="relative" rAng="0" ptsTypes="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5" dur="6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5" y="264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63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01644 L 0.01093 -0.01621 C 0.01718 -0.01598 0.02343 -0.01574 0.02968 -0.01482 C 0.03099 -0.01459 0.03216 -0.0132 0.03359 -0.01297 C 0.03815 -0.01204 0.04283 -0.01158 0.04739 -0.01135 C 0.05755 -0.01042 0.06783 -0.01019 0.07799 -0.00949 L 0.08385 -0.00787 C 0.08984 -0.00579 0.08906 -0.00556 0.0957 -0.00417 C 0.11458 -0.0007 0.10117 -0.0044 0.11354 -0.0007 C 0.1177 0.00185 0.11875 0.00254 0.12435 0.00439 C 0.12604 0.00509 0.12773 0.00555 0.12929 0.00625 C 0.13125 0.00717 0.1332 0.00856 0.13528 0.00972 L 0.14114 0.01319 L 0.14414 0.01504 C 0.15065 0.02662 0.13841 0.00602 0.15195 0.02199 L 0.15794 0.02916 C 0.15885 0.03032 0.16002 0.03102 0.16093 0.03264 C 0.16158 0.03379 0.16198 0.03541 0.16289 0.03611 C 0.16471 0.03773 0.16875 0.03958 0.16875 0.03981 C 0.1694 0.04074 0.17005 0.04213 0.1707 0.04305 C 0.17265 0.0456 0.175 0.04722 0.17669 0.05 C 0.18242 0.06041 0.17968 0.05648 0.18463 0.06227 C 0.19062 0.07847 0.18294 0.05856 0.18854 0.07106 C 0.18932 0.07268 0.18984 0.07477 0.19049 0.07639 C 0.19088 0.07824 0.19088 0.08009 0.19153 0.08171 C 0.19192 0.0831 0.19336 0.08356 0.19349 0.08518 C 0.19375 0.0993 0.19296 0.11319 0.19244 0.12731 C 0.19218 0.13611 0.19114 0.15393 0.18945 0.16227 C 0.18919 0.16412 0.1888 0.16574 0.18854 0.16759 C 0.18567 0.1875 0.18984 0.16435 0.18554 0.1868 C 0.18528 0.18865 0.18515 0.19074 0.18463 0.19213 L 0.18255 0.19745 C 0.18229 0.1993 0.18216 0.20115 0.18164 0.20277 C 0.18112 0.20416 0.18007 0.20463 0.17968 0.20625 C 0.17864 0.20949 0.17877 0.21365 0.1776 0.21666 L 0.17369 0.22731 L 0.17174 0.2324 C 0.17109 0.23426 0.17057 0.23634 0.16979 0.23773 L 0.16783 0.2412 C 0.16536 0.25463 0.16862 0.23819 0.16484 0.25185 C 0.16432 0.25347 0.16432 0.25555 0.1638 0.25717 C 0.16276 0.26064 0.16119 0.26412 0.15989 0.26759 C 0.15924 0.26944 0.15833 0.27083 0.15794 0.27291 C 0.15755 0.27453 0.15742 0.27662 0.1569 0.27801 C 0.15573 0.28171 0.15377 0.28472 0.15299 0.28865 L 0.15104 0.29907 C 0.15065 0.30092 0.15026 0.30254 0.15 0.30439 L 0.14908 0.31134 C 0.14935 0.31898 0.14948 0.32662 0.15 0.33426 C 0.15013 0.33611 0.15052 0.33796 0.15104 0.33958 C 0.15182 0.34189 0.15481 0.3456 0.15599 0.34652 C 0.1569 0.34745 0.15794 0.34768 0.15885 0.34838 C 0.16276 0.35509 0.15872 0.34907 0.1638 0.35347 C 0.16497 0.35439 0.16575 0.35625 0.16679 0.35694 C 0.17161 0.36088 0.17226 0.35995 0.17669 0.36227 C 0.17864 0.36342 0.1806 0.36458 0.18255 0.36574 C 0.18476 0.36713 0.18737 0.36875 0.18945 0.36944 C 0.19336 0.37037 0.20794 0.37245 0.21119 0.37291 L 0.23593 0.37106 C 0.24023 0.3706 0.2444 0.3699 0.24869 0.36944 C 0.26796 0.3662 0.24648 0.36875 0.26849 0.36574 C 0.28606 0.36342 0.28932 0.36365 0.30989 0.36227 C 0.31354 0.3618 0.31718 0.36134 0.32083 0.36064 C 0.32278 0.36018 0.32474 0.35902 0.32669 0.35879 C 0.34674 0.35578 0.38307 0.35578 0.39674 0.35532 C 0.39804 0.35463 0.39935 0.35347 0.40078 0.35347 C 0.41263 0.35347 0.42448 0.35416 0.43619 0.35532 C 0.43724 0.35532 0.43815 0.35648 0.43919 0.35694 C 0.44961 0.36227 0.43502 0.35393 0.44908 0.36227 L 0.45494 0.36574 C 0.45599 0.36643 0.45703 0.36666 0.45794 0.36759 C 0.45898 0.36875 0.46002 0.36967 0.46093 0.37106 C 0.46158 0.37222 0.46211 0.37384 0.46289 0.37453 C 0.4638 0.37546 0.46497 0.37546 0.46588 0.37639 C 0.46796 0.37847 0.46979 0.38102 0.47174 0.38333 C 0.47278 0.38449 0.47395 0.38541 0.47474 0.3868 C 0.47539 0.38796 0.47591 0.38958 0.47669 0.39027 C 0.4776 0.39143 0.47864 0.39143 0.47968 0.39213 C 0.48033 0.39328 0.48112 0.39421 0.48164 0.3956 C 0.48307 0.39907 0.48385 0.40324 0.48554 0.40625 C 0.48724 0.40902 0.48854 0.41088 0.48958 0.41504 C 0.49036 0.41828 0.49088 0.42199 0.49153 0.42546 L 0.49648 0.45185 L 0.49843 0.46227 C 0.49869 0.46412 0.49882 0.46597 0.49935 0.46759 C 0.50546 0.48379 0.49778 0.46389 0.50338 0.47639 C 0.50416 0.47801 0.50455 0.47986 0.50533 0.48148 C 0.50703 0.48541 0.51145 0.4912 0.51328 0.49213 L 0.51614 0.49398 C 0.51679 0.49514 0.51731 0.49652 0.51823 0.49745 C 0.51823 0.49768 0.52552 0.50185 0.52708 0.50254 L 0.52994 0.50439 L 0.53294 0.50625 C 0.53658 0.51273 0.53411 0.50879 0.54088 0.51666 C 0.54179 0.51782 0.5427 0.51967 0.54388 0.52014 C 0.54518 0.52083 0.54648 0.52129 0.54778 0.52199 C 0.54974 0.52291 0.55169 0.525 0.55364 0.52546 L 0.56054 0.52708 C 0.56484 0.52963 0.5625 0.52893 0.56757 0.52893 " pathEditMode="relative" rAng="0" ptsTypes="AAAAAAAAAAAAAAAAAAAAAAAAAAAAAAAAAAAAAAAAAAAAAAAAAAAAAAAAAAAAAAAAAAAAAAAAAAAAAAAAAAAAAAAAAAAAAAAAA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6" y="2726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63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44 0.02593 L -0.02644 0.02616 C -0.02852 0.0294 -0.0306 0.03264 -0.03243 0.03635 C -0.03321 0.03797 -0.03347 0.04028 -0.03438 0.04167 C -0.03516 0.04283 -0.03633 0.04283 -0.03737 0.04329 C -0.04102 0.04977 -0.03855 0.04584 -0.04519 0.05394 L -0.05118 0.06088 C -0.05222 0.06204 -0.05326 0.06297 -0.05417 0.06436 C -0.05482 0.06551 -0.05534 0.06713 -0.05612 0.06783 C -0.05703 0.06875 -0.05808 0.06899 -0.05912 0.06968 C -0.06003 0.07084 -0.06094 0.07223 -0.06198 0.07315 C -0.06394 0.07477 -0.06797 0.07662 -0.06797 0.07686 C -0.07136 0.08287 -0.06901 0.07963 -0.07578 0.0838 L -0.08477 0.08889 L -0.09063 0.09236 L -0.09362 0.09422 C -0.09701 0.10024 -0.09466 0.09723 -0.10144 0.10116 L -0.11628 0.10996 L -0.12813 0.11713 C -0.13047 0.11852 -0.13256 0.11968 -0.13503 0.12061 C -0.14024 0.12199 -0.1431 0.12176 -0.14792 0.12408 C -0.14792 0.12431 -0.15534 0.12848 -0.15677 0.1294 C -0.15769 0.12986 -0.15873 0.13079 -0.15977 0.13102 C -0.17722 0.13611 -0.15534 0.12963 -0.17058 0.13449 C -0.17253 0.13519 -0.17448 0.13565 -0.17644 0.13635 C -0.17748 0.13681 -0.17839 0.13774 -0.17943 0.13797 C -0.19076 0.14213 -0.18269 0.1375 -0.18933 0.14167 C -0.19037 0.14098 -0.19128 0.13959 -0.19232 0.13982 C -0.1944 0.14028 -0.1961 0.14306 -0.19818 0.14329 L -0.20808 0.14514 C -0.20938 0.14561 -0.21068 0.14607 -0.21198 0.14676 C -0.21302 0.14746 -0.21394 0.14815 -0.21498 0.14861 C -0.21732 0.14931 -0.21953 0.14977 -0.22188 0.15024 C -0.22357 0.15093 -0.22513 0.15162 -0.22683 0.15209 C -0.22982 0.15278 -0.23282 0.15324 -0.23568 0.15394 C -0.24857 0.15672 -0.23659 0.15463 -0.25052 0.15741 C -0.25378 0.15811 -0.25703 0.15857 -0.26042 0.15903 C -0.26433 0.15996 -0.27305 0.16158 -0.27722 0.16274 C -0.28542 0.16482 -0.28099 0.16436 -0.28998 0.16621 C -0.2948 0.16713 -0.30378 0.16829 -0.30873 0.16968 C -0.31042 0.17014 -0.31198 0.17084 -0.31368 0.1713 C -0.3181 0.17315 -0.31862 0.17385 -0.32357 0.17662 L -0.33243 0.18195 L -0.33828 0.18542 C -0.33933 0.18611 -0.34037 0.18611 -0.34128 0.18727 L -0.34727 0.19422 C -0.34818 0.19537 -0.34935 0.1963 -0.35013 0.19769 C -0.35287 0.20255 -0.35131 0.2007 -0.35508 0.20301 C -0.35703 0.20533 -0.35938 0.20695 -0.36107 0.20996 C -0.36172 0.21111 -0.36224 0.2125 -0.36302 0.21343 C -0.36302 0.21366 -0.37045 0.22223 -0.37188 0.22408 C -0.37292 0.22524 -0.37396 0.22593 -0.37487 0.22755 C -0.38672 0.24861 -0.37331 0.22385 -0.38073 0.23982 C -0.38164 0.24167 -0.38282 0.24306 -0.38373 0.24514 C -0.38516 0.24838 -0.38698 0.25162 -0.38763 0.25556 C -0.38802 0.25741 -0.38815 0.25926 -0.38868 0.26088 C -0.38985 0.26459 -0.39258 0.2713 -0.39258 0.27153 C -0.39297 0.27315 -0.3931 0.275 -0.39362 0.27662 C -0.39401 0.27801 -0.39519 0.27871 -0.39558 0.2801 C -0.39623 0.28218 -0.39623 0.28473 -0.39662 0.28704 C -0.39714 0.29074 -0.39818 0.29399 -0.39857 0.29769 C -0.39987 0.31181 -0.39883 0.30486 -0.40144 0.31875 C -0.40183 0.32037 -0.40196 0.32246 -0.40248 0.32408 L -0.40847 0.33982 L -0.41042 0.34514 C -0.41107 0.34676 -0.41146 0.34885 -0.41237 0.35024 C -0.41302 0.35139 -0.41381 0.35255 -0.41433 0.35371 C -0.41511 0.35533 -0.4155 0.35764 -0.41628 0.35903 C -0.41719 0.36065 -0.41836 0.36135 -0.41927 0.3625 C -0.41993 0.36366 -0.42045 0.36505 -0.42123 0.36598 C -0.42214 0.36736 -0.42331 0.36829 -0.42422 0.36968 C -0.43112 0.38033 -0.42631 0.37662 -0.43203 0.3801 C -0.43542 0.38889 -0.4323 0.38287 -0.43698 0.38704 C -0.43802 0.38797 -0.43894 0.38982 -0.43998 0.39074 C -0.44193 0.39213 -0.44584 0.39422 -0.44584 0.39445 C -0.44805 0.39792 -0.44909 0.40047 -0.45183 0.40301 C -0.45274 0.40371 -0.45391 0.40394 -0.45482 0.40463 C -0.46237 0.41135 -0.45326 0.40556 -0.46068 0.40996 C -0.4642 0.41598 -0.46185 0.41297 -0.46862 0.4169 L -0.47162 0.41875 C -0.47253 0.41991 -0.47344 0.4213 -0.47448 0.42223 C -0.47644 0.42361 -0.47852 0.42454 -0.48047 0.4257 L -0.48933 0.43102 L -0.49232 0.43264 C -0.49558 0.43473 -0.49519 0.43264 -0.49519 0.43635 " pathEditMode="relative" rAng="0" ptsTypes="AAAAAAAAAAAAAAAAAAAAAAAAAAAAAAAAAAAAAAAAAAAAAAAAAAAAAAAAAAAAAAAAAAAAAAAAAAAAAAAAAAAAA">
                                      <p:cBhvr>
                                        <p:cTn id="87" dur="6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51" y="2050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3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389 L -0.00326 0.01389 C -0.00612 0.01852 -0.00847 0.02477 -0.01211 0.02778 C -0.01511 0.03033 -0.03112 0.03241 -0.03477 0.0331 C -0.04857 0.03241 -0.0625 0.03333 -0.07617 0.03125 C -0.07878 0.03102 -0.08073 0.02755 -0.08307 0.02616 C -0.09662 0.01806 -0.08985 0.02292 -0.09987 0.01898 C -0.10261 0.01806 -0.10508 0.01644 -0.10781 0.01551 L -0.11276 0.01389 C -0.11784 0.01458 -0.13503 0.01343 -0.14336 0.02083 C -0.14844 0.02523 -0.14961 0.02917 -0.15417 0.03472 C -0.15729 0.03866 -0.16029 0.04051 -0.16302 0.04537 C -0.16419 0.04746 -0.16485 0.05046 -0.16602 0.05232 C -0.17695 0.07083 -0.18151 0.07801 -0.19466 0.08912 C -0.20339 0.09676 -0.20768 0.09699 -0.21732 0.09977 C -0.22188 0.10093 -0.22656 0.10255 -0.23112 0.10324 C -0.24063 0.10486 -0.25977 0.10671 -0.25977 0.10671 C -0.27305 0.11158 -0.26654 0.1081 -0.27956 0.11736 C -0.28112 0.11852 -0.28294 0.11898 -0.28438 0.12083 C -0.28672 0.12361 -0.28893 0.12685 -0.29141 0.12963 C -0.29922 0.13843 -0.30847 0.14421 -0.31498 0.15579 C -0.33177 0.18565 -0.32578 0.17199 -0.33477 0.19445 C -0.34388 0.24329 -0.34128 0.22199 -0.34466 0.25764 C -0.34492 0.2669 -0.3457 0.27616 -0.34557 0.28565 C -0.34531 0.30232 -0.34623 0.31482 -0.34167 0.32778 C -0.33763 0.33935 -0.33737 0.33519 -0.32891 0.34537 C -0.32682 0.34769 -0.325 0.35023 -0.32292 0.35232 C -0.32136 0.35371 -0.31953 0.35417 -0.31797 0.35579 C -0.30912 0.36458 -0.31901 0.36343 -0.30222 0.37338 C -0.30026 0.37454 -0.29818 0.3757 -0.29623 0.37685 C -0.29466 0.37801 -0.2931 0.3794 -0.29141 0.38033 C -0.2888 0.38171 -0.28607 0.38264 -0.28347 0.3838 C -0.28112 0.38496 -0.27891 0.38658 -0.27656 0.38727 C -0.27396 0.3882 -0.27123 0.3882 -0.26862 0.38912 C -0.25664 0.39283 -0.26107 0.39375 -0.24688 0.39607 C -0.24037 0.39722 -0.23373 0.39722 -0.22722 0.39792 C -0.20287 0.40255 -0.20287 0.40278 -0.17292 0.40671 C -0.16276 0.4081 -0.14232 0.41019 -0.14232 0.41019 C -0.13008 0.41296 -0.12552 0.41204 -0.11472 0.4206 C -0.10638 0.42732 -0.10729 0.42986 -0.10091 0.44005 C -0.07891 0.475 -0.0961 0.44213 -0.07917 0.48218 C -0.07487 0.49236 -0.07227 0.49722 -0.06927 0.50833 C -0.06745 0.51528 -0.06432 0.5294 -0.06432 0.5294 C -0.06537 0.54005 -0.06498 0.55116 -0.06732 0.56111 C -0.06914 0.56875 -0.07292 0.57454 -0.07617 0.58033 C -0.07891 0.58496 -0.08138 0.58982 -0.08412 0.59445 C -0.08633 0.59792 -0.0888 0.60116 -0.09102 0.60486 C -0.09805 0.6169 -0.10599 0.62755 -0.11172 0.64167 C -0.11432 0.64815 -0.11654 0.65533 -0.11966 0.66088 C -0.12292 0.6669 -0.12695 0.6713 -0.13047 0.67685 C -0.13789 0.6882 -0.14531 0.69954 -0.15222 0.71181 L -0.15612 0.71898 " pathEditMode="relative" ptsTypes="AAAAAAAAAAAAAAAAAAAAAAAAAAAAAAAAAAAAAAAAAAAAAAAAAAAA">
                                      <p:cBhvr>
                                        <p:cTn id="98" dur="6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63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4.16667E-6 0.00023 C -0.00092 0.00301 -0.00157 0.00717 -0.00261 0.00902 C -0.00339 0.01088 -0.00808 0.01227 -0.00912 0.01273 C -0.01302 0.01227 -0.01706 0.01273 -0.02097 0.01134 C -0.02162 0.01134 -0.02227 0.00902 -0.02292 0.0081 C -0.02683 0.00254 -0.02487 0.00578 -0.02774 0.00324 C -0.02852 0.00254 -0.02917 0.00162 -0.02995 0.00092 L -0.03138 3.33333E-6 C -0.03282 0.00023 -0.03776 -0.00047 -0.04024 0.00439 C -0.04167 0.0074 -0.04193 0.00995 -0.04323 0.01365 C -0.04414 0.01643 -0.04506 0.01759 -0.04584 0.02083 C -0.0461 0.02222 -0.04636 0.0243 -0.04675 0.02546 C -0.04974 0.03773 -0.05105 0.04259 -0.05482 0.05 C -0.05743 0.05509 -0.0586 0.05509 -0.06133 0.05694 C -0.06263 0.05787 -0.06394 0.05879 -0.06524 0.05926 C -0.06797 0.06041 -0.07344 0.06157 -0.07344 0.0618 C -0.07735 0.06481 -0.07539 0.0625 -0.07917 0.06875 C -0.07956 0.06944 -0.08008 0.06967 -0.0806 0.07106 C -0.08125 0.07291 -0.08191 0.075 -0.08256 0.07685 C -0.08477 0.08264 -0.0875 0.08657 -0.08933 0.09421 C -0.09414 0.11412 -0.09245 0.10509 -0.09493 0.1199 C -0.09753 0.15254 -0.09688 0.13819 -0.09779 0.16203 C -0.09792 0.16805 -0.09805 0.1743 -0.09805 0.18055 C -0.09805 0.19166 -0.09831 0.2 -0.09701 0.20856 C -0.09584 0.21643 -0.09571 0.21365 -0.09336 0.22037 C -0.09271 0.22199 -0.09219 0.22361 -0.09154 0.225 C -0.09115 0.22592 -0.09063 0.22615 -0.09011 0.22731 C -0.08763 0.2331 -0.0905 0.2324 -0.08568 0.23889 C -0.08516 0.23981 -0.08451 0.24051 -0.08399 0.2412 C -0.08347 0.24213 -0.08308 0.24305 -0.08256 0.24352 C -0.08177 0.24444 -0.08099 0.24514 -0.08034 0.24583 C -0.07956 0.24676 -0.07904 0.24768 -0.07826 0.24814 C -0.07761 0.24884 -0.07683 0.24884 -0.07605 0.24953 C -0.07266 0.25185 -0.07383 0.25254 -0.0698 0.25416 C -0.06797 0.25486 -0.06602 0.25486 -0.0642 0.25532 C -0.0573 0.25833 -0.0573 0.25856 -0.04857 0.26111 C -0.04571 0.26203 -0.03985 0.26342 -0.03985 0.26365 C -0.03633 0.26527 -0.03503 0.26481 -0.03191 0.27037 C -0.02956 0.27477 -0.02982 0.27662 -0.028 0.28333 C -0.02175 0.30648 -0.02657 0.28472 -0.02175 0.31134 C -0.02058 0.31805 -0.0198 0.32129 -0.01888 0.3287 C -0.01836 0.33333 -0.01758 0.34282 -0.01758 0.34305 C -0.01784 0.34977 -0.01771 0.35717 -0.01836 0.36389 C -0.01888 0.36898 -0.01993 0.37268 -0.02097 0.37662 C -0.02175 0.37963 -0.0224 0.38287 -0.02318 0.38611 C -0.02383 0.38842 -0.02448 0.39051 -0.02513 0.39305 C -0.02722 0.40092 -0.02943 0.4081 -0.03112 0.41736 C -0.03191 0.42176 -0.03243 0.42662 -0.03334 0.43032 C -0.03425 0.43426 -0.03542 0.43703 -0.03646 0.44074 C -0.03855 0.44838 -0.04076 0.45602 -0.04271 0.46412 L -0.04375 0.46898 " pathEditMode="relative" rAng="0" ptsTypes="AAAAAAAAAAAAAAAAAAAAAAAAAAAAAAAAAAAAAAAAAAAAAAAAAAAA">
                                      <p:cBhvr>
                                        <p:cTn id="109" dur="6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344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63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>
            <a:extLst>
              <a:ext uri="{FF2B5EF4-FFF2-40B4-BE49-F238E27FC236}">
                <a16:creationId xmlns:a16="http://schemas.microsoft.com/office/drawing/2014/main" id="{3677ACF4-538D-4065-B995-AAAC80EF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4" b="92053" l="7317" r="92954">
                        <a14:foregroundMark x1="43360" y1="7119" x2="68564" y2="10265"/>
                        <a14:foregroundMark x1="30352" y1="88742" x2="37940" y2="83278"/>
                        <a14:foregroundMark x1="39837" y1="80629" x2="37940" y2="76656"/>
                        <a14:foregroundMark x1="61518" y1="85596" x2="59892" y2="83775"/>
                        <a14:foregroundMark x1="58808" y1="81623" x2="58808" y2="85596"/>
                        <a14:foregroundMark x1="91599" y1="46689" x2="91599" y2="46689"/>
                        <a14:foregroundMark x1="89431" y1="46689" x2="89431" y2="46689"/>
                        <a14:foregroundMark x1="91599" y1="46358" x2="92954" y2="46358"/>
                        <a14:foregroundMark x1="12466" y1="27815" x2="15447" y2="31291"/>
                        <a14:foregroundMark x1="10840" y1="34934" x2="7588" y2="37417"/>
                        <a14:foregroundMark x1="14092" y1="28146" x2="11924" y2="26821"/>
                        <a14:foregroundMark x1="56911" y1="85099" x2="59621" y2="92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3923" y="1279408"/>
            <a:ext cx="3987689" cy="57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61C1B02B-5A48-405D-B4D6-B37084E113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09" y="-748173"/>
            <a:ext cx="3707296" cy="37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403B8D0F-1C10-4053-9EEC-6E33061675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52" y="2315817"/>
            <a:ext cx="3075655" cy="307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9361D51-6B6E-49CE-B9B1-7DAD9628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98" y="1279408"/>
            <a:ext cx="2943224" cy="52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C220A-270B-4F25-9BDB-93A885957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2446" y="3247865"/>
            <a:ext cx="2421214" cy="1490869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rgbClr val="FFFFCC"/>
            </a:solidFill>
          </a:ln>
        </p:spPr>
        <p:txBody>
          <a:bodyPr>
            <a:noAutofit/>
          </a:bodyPr>
          <a:lstStyle/>
          <a:p>
            <a:r>
              <a:rPr lang="ru-RU" sz="2400" dirty="0">
                <a:latin typeface="Segoe Print" panose="02000600000000000000" pitchFamily="2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Segoe Print" panose="02000600000000000000" pitchFamily="2" charset="0"/>
              </a:rPr>
              <a:t>Молодец!</a:t>
            </a:r>
            <a:br>
              <a:rPr lang="ru-RU" sz="2400" dirty="0">
                <a:latin typeface="Segoe Print" panose="02000600000000000000" pitchFamily="2" charset="0"/>
              </a:rPr>
            </a:br>
            <a:br>
              <a:rPr lang="ru-RU" sz="2400" dirty="0">
                <a:latin typeface="Segoe Print" panose="02000600000000000000" pitchFamily="2" charset="0"/>
              </a:rPr>
            </a:br>
            <a:endParaRPr lang="ru-RU" sz="2400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317AB0-001A-4F7B-81C0-3F73096DB823}"/>
              </a:ext>
            </a:extLst>
          </p:cNvPr>
          <p:cNvSpPr/>
          <p:nvPr/>
        </p:nvSpPr>
        <p:spPr>
          <a:xfrm>
            <a:off x="-22888" y="4191288"/>
            <a:ext cx="4510007" cy="20191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Segoe Print" panose="02000600000000000000" pitchFamily="2" charset="0"/>
              </a:rPr>
              <a:t>Моя группа с полезными материалами</a:t>
            </a:r>
          </a:p>
        </p:txBody>
      </p:sp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id="{F9507DA0-0683-4375-9BE1-4D9807D4B3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035"/>
          <a:stretch/>
        </p:blipFill>
        <p:spPr>
          <a:xfrm>
            <a:off x="1323464" y="5230528"/>
            <a:ext cx="1809014" cy="1627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21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148 L 0.1112 0.03171 C 0.13437 0.04607 0.16914 0.05394 0.2056 0.05394 C 0.24713 0.05394 0.28034 0.04607 0.30351 0.03171 L 0.41484 -0.03148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7662 L -0.11002 -0.17686 C -0.13984 -0.23403 -0.18463 -0.26459 -0.23164 -0.26459 C -0.28515 -0.26459 -0.32799 -0.23403 -0.35781 -0.17686 L -0.50104 0.07662 " pathEditMode="relative" rAng="0" ptsTypes="AAAAA">
                                      <p:cBhvr>
                                        <p:cTn id="8" dur="4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70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450" fill="hold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450" fill="hold">
                                          <p:stCondLst>
                                            <p:cond delay="2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450" fill="hold">
                                          <p:stCondLst>
                                            <p:cond delay="43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450" fill="hold">
                                          <p:stCondLst>
                                            <p:cond delay="5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450" fill="hold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450" fill="hold">
                                          <p:stCondLst>
                                            <p:cond delay="2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450" fill="hold">
                                          <p:stCondLst>
                                            <p:cond delay="4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450" fill="hold">
                                          <p:stCondLst>
                                            <p:cond delay="5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4665</TotalTime>
  <Words>52</Words>
  <Application>Microsoft Office PowerPoint</Application>
  <PresentationFormat>Широкоэкранный</PresentationFormat>
  <Paragraphs>9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Segoe Print</vt:lpstr>
      <vt:lpstr>Тема Office</vt:lpstr>
      <vt:lpstr>  АРТ.ГИМНАСТИКА для звука С</vt:lpstr>
      <vt:lpstr>Презентация PowerPoint</vt:lpstr>
      <vt:lpstr> Молодец!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LoGo логопедический кабинет</cp:lastModifiedBy>
  <cp:revision>178</cp:revision>
  <dcterms:created xsi:type="dcterms:W3CDTF">2020-07-15T14:49:06Z</dcterms:created>
  <dcterms:modified xsi:type="dcterms:W3CDTF">2020-09-28T16:02:00Z</dcterms:modified>
</cp:coreProperties>
</file>