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1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6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0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5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4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0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4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6E7D-EE27-4140-AA9F-B8111283CC3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B658-0630-4E3E-89B9-248FA5DB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9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2817"/>
            <a:ext cx="9144000" cy="28885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Пальчиковая гимнастика</a:t>
            </a:r>
            <a:b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«Почтальон»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79311"/>
            <a:ext cx="9144000" cy="2824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Подготовила учитель-логопед ВКК </a:t>
            </a:r>
          </a:p>
          <a:p>
            <a:r>
              <a:rPr lang="ru-RU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Емельянова Юлия Николаевна </a:t>
            </a:r>
          </a:p>
          <a:p>
            <a:endParaRPr lang="ru-RU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МАДОУ «Детский сад комбинированного вида №4 «Солнышко»</a:t>
            </a:r>
          </a:p>
          <a:p>
            <a:r>
              <a:rPr lang="ru-RU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г. Арамиль, 2020</a:t>
            </a:r>
            <a:endParaRPr lang="ru-RU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7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Все слова произносятся чётко, ритмично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0772" y="1825625"/>
            <a:ext cx="3869028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Что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принёс нам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почтальон?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сжимают и разжимают кулачки ритмично, в соответствии с произнесением текста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s://img-s-msn-com.akamaized.net/tenant/amp/entityid/AApkLyt.img?h\u003d270\u0026w\u003d299\u0026m\u003d6\u0026q\u003d60\u0026u\u003dt\u0026o\u003dt\u0026x\u003d983\u0026y\u003d7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22" y="3656464"/>
            <a:ext cx="3351178" cy="22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3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Все слова произносятся чётко, ритмично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7892" y="1825625"/>
            <a:ext cx="3881907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толстой </a:t>
            </a:r>
            <a:endParaRPr lang="ru-RU" sz="40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сумкой </a:t>
            </a: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ходит </a:t>
            </a: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он</a:t>
            </a: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«шагают» пальчиками по столу, ритмично и уверенно «наступая» на подушечки пальцев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s://kvazar-ufa.com/images/detailed/8/IMG_4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6" y="3706573"/>
            <a:ext cx="3811208" cy="23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3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Все слова произносятся чётко, ритмично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6376" y="1825625"/>
            <a:ext cx="3933423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3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Перевод, </a:t>
            </a:r>
            <a:endParaRPr lang="ru-RU" sz="43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3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журнал</a:t>
            </a:r>
            <a:r>
              <a:rPr lang="ru-RU" sz="43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endParaRPr lang="ru-RU" sz="43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3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газету</a:t>
            </a:r>
            <a:r>
              <a:rPr lang="ru-RU" sz="43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  </a:t>
            </a:r>
            <a:endParaRPr lang="ru-RU" sz="43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3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 бандероли </a:t>
            </a:r>
          </a:p>
          <a:p>
            <a:pPr marL="0" lvl="0" indent="0">
              <a:buNone/>
            </a:pPr>
            <a:r>
              <a:rPr lang="ru-RU" sz="43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две </a:t>
            </a:r>
          </a:p>
          <a:p>
            <a:pPr marL="0" lvl="0" indent="0">
              <a:buNone/>
            </a:pPr>
            <a:r>
              <a:rPr lang="ru-RU" sz="43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кассеты</a:t>
            </a:r>
            <a:r>
              <a:rPr lang="ru-RU" sz="43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43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каждое наименование загибают по одному пальчику, начиная с большого</a:t>
            </a:r>
            <a:endParaRPr lang="ru-RU" sz="2000" dirty="0" smtClean="0">
              <a:solidFill>
                <a:schemeClr val="accent2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https://pbs.twimg.com/media/DmzyoTxXgAElWk9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9" y="3203609"/>
            <a:ext cx="4468968" cy="2973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69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Все слова произносятся чётко, ритмично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6376" y="1825625"/>
            <a:ext cx="3933423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 </a:t>
            </a: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письмо </a:t>
            </a:r>
            <a:endParaRPr lang="ru-RU" sz="40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от </a:t>
            </a: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тёти </a:t>
            </a:r>
            <a:endParaRPr lang="ru-RU" sz="40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Вали</a:t>
            </a: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Чтоб её </a:t>
            </a:r>
            <a:endParaRPr lang="ru-RU" sz="4000" dirty="0" smtClean="0">
              <a:solidFill>
                <a:srgbClr val="ED7D31">
                  <a:lumMod val="50000"/>
                </a:srgb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приезда </a:t>
            </a:r>
          </a:p>
          <a:p>
            <a:pPr marL="0" lvl="0" indent="0">
              <a:buNone/>
            </a:pPr>
            <a:r>
              <a:rPr lang="ru-RU" sz="4000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ждали</a:t>
            </a:r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srgbClr val="ED7D3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каждое наименование загибают по одному пальчику, начиная с большого</a:t>
            </a:r>
            <a:endParaRPr lang="ru-RU" sz="2000" dirty="0">
              <a:solidFill>
                <a:srgbClr val="ED7D3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ED7D31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https://avatars.mds.yandex.net/get-zen_doc/1852570/pub_5d2c5fdc46f4ff00ad7c3bfa_5d2ede1af0d4f400afcc08b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90" y="3476693"/>
            <a:ext cx="4050405" cy="27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15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Выучите эту пальчиковую гимнастику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Обращайте внимание на четкость движений пальцев рук при выполнении гимнастики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Обращайте внимание на правильность произношения звуков и четкость проговаривания слов</a:t>
            </a:r>
          </a:p>
          <a:p>
            <a:endParaRPr lang="ru-RU" dirty="0"/>
          </a:p>
        </p:txBody>
      </p:sp>
      <p:pic>
        <p:nvPicPr>
          <p:cNvPr id="1026" name="Picture 2" descr="http://www.paroquiaqueijas.net/portal/images/stories/Imagens_do_site/sorriso1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9316"/>
            <a:ext cx="5181600" cy="38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1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484" y="1021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старания!</a:t>
            </a: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 descr="http://www.sp8kielce.pl/UserFiles/201806/931dfa76a255c93c5dc127104476b74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4" y="1281575"/>
            <a:ext cx="7890000" cy="55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68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153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Пальчиковая гимнастика  «Почтальон»</vt:lpstr>
      <vt:lpstr>Все слова произносятся чётко, ритмично</vt:lpstr>
      <vt:lpstr>Все слова произносятся чётко, ритмично</vt:lpstr>
      <vt:lpstr>Все слова произносятся чётко, ритмично</vt:lpstr>
      <vt:lpstr>Все слова произносятся чётко, ритмично</vt:lpstr>
      <vt:lpstr>Выучите эту пальчиковую гимнастику</vt:lpstr>
      <vt:lpstr>Спасибо за старания!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 «Почтальон»</dc:title>
  <dc:creator>Дом</dc:creator>
  <cp:lastModifiedBy>Дом</cp:lastModifiedBy>
  <cp:revision>5</cp:revision>
  <dcterms:created xsi:type="dcterms:W3CDTF">2020-04-20T03:47:51Z</dcterms:created>
  <dcterms:modified xsi:type="dcterms:W3CDTF">2020-04-20T04:18:40Z</dcterms:modified>
</cp:coreProperties>
</file>