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17577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94455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278084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960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75810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731725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047458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40827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65048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649218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334671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4D705-5759-436B-B217-C0CF7A4B19B4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A2EFE-5B6A-449D-9ED7-CC4BF8B2A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7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3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Зима</a:t>
            </a:r>
            <a:endParaRPr lang="ru-RU" sz="13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44235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Пальчиковые гимнастики </a:t>
            </a:r>
          </a:p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для детей дошкольного возраста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Подготовила 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учитель-логопед ВКК </a:t>
            </a:r>
          </a:p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Емельянова Ю. 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</a:p>
          <a:p>
            <a:pPr algn="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Арамиль, 2017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3479" y="282805"/>
            <a:ext cx="764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  <a:ea typeface="Batang" panose="02030600000101010101"/>
              </a:rPr>
              <a:t>МАДОУ «Детский сад комбинированного вида №4 «Солнышко»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  <a:ea typeface="Batang" panose="02030600000101010101"/>
            </a:endParaRPr>
          </a:p>
        </p:txBody>
      </p:sp>
    </p:spTree>
    <p:extLst>
      <p:ext uri="{BB962C8B-B14F-4D97-AF65-F5344CB8AC3E}">
        <p14:creationId xmlns:p14="http://schemas.microsoft.com/office/powerpoint/2010/main" val="17037776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000" b="1" dirty="0" smtClean="0">
                <a:ln w="10160" cap="flat" cmpd="sng" algn="ctr">
                  <a:solidFill>
                    <a:srgbClr val="4472C4"/>
                  </a:solidFill>
                  <a:prstDash val="solid"/>
                  <a:round/>
                </a:ln>
                <a:solidFill>
                  <a:srgbClr val="9CC2E5"/>
                </a:solidFill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«Зимняя прогулка»</a:t>
            </a:r>
            <a: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9255"/>
            <a:ext cx="10515600" cy="407323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1,2,3,4,5 –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во двор пошли гулять.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Бабу снежную лепили,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Птичек крошками кормили,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горки весело катались,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потом в снегу валялись,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 в снегу домой пришли!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Суп поели, 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Спать легли.</a:t>
            </a: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4182" y="5382492"/>
            <a:ext cx="4329545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Четко проговаривая текст, можно загибать по одному пальчику, перечисляя действия,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изображать каждое действие.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0" b="1" dirty="0" smtClean="0">
                <a:ln>
                  <a:noFill/>
                </a:ln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Batang" panose="02030600000101010101" pitchFamily="18" charset="-127"/>
                <a:ea typeface="Batang" panose="02030600000101010101" pitchFamily="18" charset="-127"/>
                <a:cs typeface="Times New Roman" panose="02020603050405020304" pitchFamily="18" charset="0"/>
              </a:rPr>
              <a:t>«Снежинки»</a:t>
            </a:r>
            <a:r>
              <a:rPr lang="ru-RU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52507"/>
              </p:ext>
            </p:extLst>
          </p:nvPr>
        </p:nvGraphicFramePr>
        <p:xfrm>
          <a:off x="644235" y="1540623"/>
          <a:ext cx="10903530" cy="5108178"/>
        </p:xfrm>
        <a:graphic>
          <a:graphicData uri="http://schemas.openxmlformats.org/drawingml/2006/table">
            <a:tbl>
              <a:tblPr firstRow="1" firstCol="1" bandRow="1"/>
              <a:tblGrid>
                <a:gridCol w="5451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1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0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Стою, и снежинки в ладошку ловлю.       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ритмичные удары пальцами левой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руки, начиная с указательного, по ладони правой руки.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 зиму, и снег, и снежинки люблю,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ритмичные удары пальцами правой руки, начиная с указательного, по ладони левой руки.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где же снежинки?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сжать кулаки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ладошке вода,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разжать.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Куда же исчезли 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снежинки?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сжать кулаки,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Куда?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разжать.</a:t>
                      </a:r>
                      <a:b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0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Растаяли хрупкие льдинки-лучи...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видно, ладошки мои горячи.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мелкие потряхивания</a:t>
                      </a:r>
                      <a:b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расслабленными ладонями.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2367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900" dirty="0" smtClean="0">
                <a:ln>
                  <a:noFill/>
                </a:ln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Самомассаж </a:t>
            </a:r>
            <a:r>
              <a:rPr lang="ru-RU" sz="7300" dirty="0" smtClean="0">
                <a:ln>
                  <a:noFill/>
                </a:ln>
                <a:gradFill>
                  <a:gsLst>
                    <a:gs pos="0">
                      <a:srgbClr val="203864"/>
                    </a:gs>
                    <a:gs pos="50000">
                      <a:srgbClr val="4472C4"/>
                    </a:gs>
                    <a:gs pos="100000">
                      <a:srgbClr val="8FAADC"/>
                    </a:gs>
                  </a:gsLst>
                  <a:lin ang="5400000" scaled="0"/>
                </a:gradFill>
                <a:effectLst>
                  <a:reflection blurRad="6350" stA="53000" endA="300" endPos="35500" dir="5400000" sy="-90000" algn="bl"/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лица и рук</a:t>
            </a:r>
            <a:r>
              <a:rPr lang="ru-RU" sz="3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1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6682"/>
            <a:ext cx="10515600" cy="522662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Ой, мороз, мороз, мороз-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Щиплет щечки,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Щиплет нос,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Щиплет ушки,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Щиплет губки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Забирается под шубки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Чтоб согреться—посмотри,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Все, как следует, потри: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Щеки, носик, уши, губы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 пошел даже от шубы.</a:t>
            </a:r>
            <a:endParaRPr lang="ru-RU" sz="1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5751886"/>
            <a:ext cx="312073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Четко проговаривая текст, изображать каждое действие.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6367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perspectiveContrastingRightFacing"/>
              <a:lightRig rig="threePt" dir="t"/>
            </a:scene3d>
          </a:bodyPr>
          <a:lstStyle/>
          <a:p>
            <a:pPr algn="ctr"/>
            <a:r>
              <a:rPr lang="ru-RU" sz="8000" b="1" i="1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«Подарки»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1523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u="sng" dirty="0"/>
              <a:t/>
            </a:r>
            <a:br>
              <a:rPr lang="ru-RU" u="sng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37071"/>
              </p:ext>
            </p:extLst>
          </p:nvPr>
        </p:nvGraphicFramePr>
        <p:xfrm>
          <a:off x="1015997" y="2051772"/>
          <a:ext cx="1016000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568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Дед мороз принес подарки</a:t>
                      </a:r>
                      <a:r>
                        <a:rPr lang="ru-RU" sz="2400" i="1" dirty="0" smtClean="0"/>
                        <a:t>:</a:t>
                      </a:r>
                    </a:p>
                    <a:p>
                      <a:r>
                        <a:rPr lang="ru-RU" sz="2400" dirty="0" smtClean="0"/>
                        <a:t>Буквари, альбомы, марки, </a:t>
                      </a:r>
                    </a:p>
                    <a:p>
                      <a:r>
                        <a:rPr lang="ru-RU" sz="2400" dirty="0" smtClean="0"/>
                        <a:t>Кукол мишек и машины,</a:t>
                      </a:r>
                    </a:p>
                    <a:p>
                      <a:r>
                        <a:rPr lang="ru-RU" sz="2400" dirty="0" smtClean="0"/>
                        <a:t>Попугая и пингвина,</a:t>
                      </a:r>
                    </a:p>
                    <a:p>
                      <a:r>
                        <a:rPr lang="ru-RU" sz="2400" dirty="0" smtClean="0"/>
                        <a:t>Шоколадок пол мешка</a:t>
                      </a:r>
                    </a:p>
                    <a:p>
                      <a:r>
                        <a:rPr lang="ru-RU" sz="2400" dirty="0" smtClean="0"/>
                        <a:t>И пушистого щенка! </a:t>
                      </a:r>
                    </a:p>
                    <a:p>
                      <a:r>
                        <a:rPr lang="ru-RU" sz="2400" dirty="0" smtClean="0"/>
                        <a:t>Гав! Гав!</a:t>
                      </a:r>
                      <a:endParaRPr lang="ru-RU" sz="2400" i="1" dirty="0" smtClean="0"/>
                    </a:p>
                    <a:p>
                      <a:endParaRPr lang="ru-RU" sz="2400" i="1" dirty="0" smtClean="0"/>
                    </a:p>
                    <a:p>
                      <a:endParaRPr lang="ru-RU" sz="2400" i="1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1" dirty="0" smtClean="0"/>
                        <a:t>Шагают пальчиками по столу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1" dirty="0" smtClean="0"/>
                        <a:t>На каждое название загибают по одному пальчику, сначала на</a:t>
                      </a:r>
                      <a:r>
                        <a:rPr lang="ru-RU" sz="2400" b="0" dirty="0" smtClean="0"/>
                        <a:t/>
                      </a:r>
                      <a:br>
                        <a:rPr lang="ru-RU" sz="2400" b="0" dirty="0" smtClean="0"/>
                      </a:br>
                      <a:r>
                        <a:rPr lang="ru-RU" sz="2400" b="0" i="1" dirty="0" smtClean="0"/>
                        <a:t>правой, потом на левой руке</a:t>
                      </a:r>
                      <a:r>
                        <a:rPr lang="ru-RU" sz="2400" b="0" dirty="0" smtClean="0"/>
                        <a:t/>
                      </a:r>
                      <a:br>
                        <a:rPr lang="ru-RU" sz="2400" b="0" dirty="0" smtClean="0"/>
                      </a:br>
                      <a:endParaRPr lang="ru-RU" sz="24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1" dirty="0" smtClean="0"/>
                        <a:t>Делают из пальчиков правой руки </a:t>
                      </a:r>
                      <a:r>
                        <a:rPr lang="ru-RU" sz="2400" b="0" dirty="0" smtClean="0"/>
                        <a:t/>
                      </a:r>
                      <a:br>
                        <a:rPr lang="ru-RU" sz="2400" b="0" dirty="0" smtClean="0"/>
                      </a:br>
                      <a:r>
                        <a:rPr lang="ru-RU" sz="2400" b="0" i="1" dirty="0" smtClean="0"/>
                        <a:t>мордочку щенка, согнуты</a:t>
                      </a:r>
                      <a:br>
                        <a:rPr lang="ru-RU" sz="2400" b="0" i="1" dirty="0" smtClean="0"/>
                      </a:br>
                      <a:r>
                        <a:rPr lang="ru-RU" sz="2400" b="0" dirty="0" smtClean="0"/>
                        <a:t> </a:t>
                      </a:r>
                      <a:r>
                        <a:rPr lang="ru-RU" sz="2400" b="0" i="1" dirty="0" smtClean="0"/>
                        <a:t>средний и указательный пальчики – «ушки»</a:t>
                      </a:r>
                      <a:endParaRPr lang="ru-RU" sz="2400" b="0" dirty="0" smtClean="0"/>
                    </a:p>
                    <a:p>
                      <a:r>
                        <a:rPr lang="ru-RU" sz="2400" b="0" i="1" dirty="0" smtClean="0"/>
                        <a:t/>
                      </a:r>
                      <a:br>
                        <a:rPr lang="ru-RU" sz="2400" b="0" i="1" dirty="0" smtClean="0"/>
                      </a:br>
                      <a:endParaRPr lang="ru-RU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624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«Зима»</a:t>
            </a:r>
            <a:br>
              <a:rPr lang="ru-RU" sz="1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1" y="1825625"/>
            <a:ext cx="1153390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Чтобы не замерзли ручки     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Кулачки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крепко прижать друг к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другу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/>
              <a:t>Поиграем – ка немножко </a:t>
            </a:r>
            <a:r>
              <a:rPr lang="ru-RU" dirty="0" smtClean="0"/>
              <a:t>   </a:t>
            </a:r>
            <a:r>
              <a:rPr lang="ru-RU" i="1" dirty="0" smtClean="0"/>
              <a:t>  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Разжать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кулачки, хлопать в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ладони</a:t>
            </a:r>
            <a:r>
              <a:rPr lang="ru-RU" i="1" dirty="0"/>
              <a:t/>
            </a:r>
            <a:br>
              <a:rPr lang="ru-RU" i="1" dirty="0"/>
            </a:br>
            <a:r>
              <a:rPr lang="ru-RU" dirty="0"/>
              <a:t>Да похлопаем в ладошки</a:t>
            </a:r>
            <a:r>
              <a:rPr lang="ru-RU" i="1" dirty="0"/>
              <a:t>.  </a:t>
            </a:r>
            <a:r>
              <a:rPr lang="ru-RU" i="1" dirty="0" smtClean="0"/>
              <a:t>   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Хлопать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ладоши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/>
              <a:t>Хлоп, хлоп, хлоп, хлоп!</a:t>
            </a:r>
            <a:br>
              <a:rPr lang="ru-RU" dirty="0"/>
            </a:br>
            <a:r>
              <a:rPr lang="ru-RU" dirty="0"/>
              <a:t>Пальчики, чтоб их согреть, </a:t>
            </a:r>
            <a:r>
              <a:rPr lang="ru-RU" dirty="0" smtClean="0"/>
              <a:t>   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Прижать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ладони друг к другу,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потереть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Сильно надо растереть. </a:t>
            </a:r>
            <a:r>
              <a:rPr lang="ru-RU" dirty="0" smtClean="0"/>
              <a:t>         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ладонь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о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ладонь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Пальчики мы согреваем, </a:t>
            </a:r>
            <a:r>
              <a:rPr lang="ru-RU" dirty="0" smtClean="0"/>
              <a:t>       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Греем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руки круговыми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движениями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i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/>
              <a:t>Их сжимаем – разжимаем! </a:t>
            </a:r>
            <a:r>
              <a:rPr lang="ru-RU" dirty="0" smtClean="0"/>
              <a:t>   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сжимаем 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</a:rPr>
              <a:t>и разжимаем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кулачки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9666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2663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ookman Old Style" panose="02050604050505020204" pitchFamily="18" charset="0"/>
              </a:rPr>
              <a:t>Зима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34928"/>
              </p:ext>
            </p:extLst>
          </p:nvPr>
        </p:nvGraphicFramePr>
        <p:xfrm>
          <a:off x="181840" y="1347788"/>
          <a:ext cx="11828320" cy="5382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54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Пришла зима,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трем ладошки друг о друга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44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Принесла мороз.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пальцами массажируем плечи, предплечья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80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Пришла зима,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трем ладошки друг о друга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80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Замерзает нос. 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ладошкой массажируем кончик носа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80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Снег,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плавные движения ладонями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44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Сугробы,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кулаки стучат по коленям попеременно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744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Гололед. 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ладони шоркают по коленям разнонаправлено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5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Все на улицу — вперед!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latin typeface="Bookman Old Style" panose="02050604050505020204" pitchFamily="18" charset="0"/>
                          <a:ea typeface="Batang" panose="02030600000101010101" pitchFamily="18" charset="-127"/>
                        </a:rPr>
                        <a:t>обе руки протянуть вперед</a:t>
                      </a:r>
                      <a:endParaRPr lang="ru-RU" sz="2400" dirty="0">
                        <a:latin typeface="Bookman Old Style" panose="02050604050505020204" pitchFamily="18" charset="0"/>
                        <a:ea typeface="Batang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0594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«Птички </a:t>
            </a:r>
            <a:r>
              <a:rPr lang="ru-RU" sz="66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зимой»</a:t>
            </a:r>
            <a:r>
              <a:rPr lang="ru-RU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/>
            </a:r>
            <a:br>
              <a:rPr lang="ru-RU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</a:br>
            <a:endParaRPr lang="ru-RU" sz="66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932" y="1690688"/>
            <a:ext cx="1203613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- Прилетайте</a:t>
            </a:r>
            <a:r>
              <a:rPr lang="ru-RU" dirty="0"/>
              <a:t>, птички</a:t>
            </a:r>
            <a:r>
              <a:rPr lang="ru-RU" b="1" dirty="0" smtClean="0"/>
              <a:t>! </a:t>
            </a:r>
            <a:r>
              <a:rPr lang="ru-RU" i="1" dirty="0"/>
              <a:t> </a:t>
            </a:r>
            <a:r>
              <a:rPr lang="ru-RU" i="1" dirty="0" smtClean="0"/>
              <a:t>          «</a:t>
            </a:r>
            <a:r>
              <a:rPr lang="ru-RU" i="1" dirty="0"/>
              <a:t>Зовущие» движения пальцами обеих </a:t>
            </a:r>
            <a:r>
              <a:rPr lang="ru-RU" i="1" dirty="0" smtClean="0"/>
              <a:t>рук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Сала дам синичке</a:t>
            </a:r>
            <a:r>
              <a:rPr lang="ru-RU" dirty="0" smtClean="0"/>
              <a:t>.                  </a:t>
            </a:r>
            <a:r>
              <a:rPr lang="ru-RU" i="1" dirty="0" smtClean="0"/>
              <a:t>«</a:t>
            </a:r>
            <a:r>
              <a:rPr lang="ru-RU" i="1" dirty="0"/>
              <a:t>Режущие движения» одной ладони по другой)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Приготовлю </a:t>
            </a:r>
            <a:r>
              <a:rPr lang="ru-RU" dirty="0" smtClean="0"/>
              <a:t>крошки,              </a:t>
            </a:r>
            <a:r>
              <a:rPr lang="ru-RU" i="1" dirty="0" smtClean="0"/>
              <a:t>Пальцы </a:t>
            </a:r>
            <a:r>
              <a:rPr lang="ru-RU" i="1" dirty="0"/>
              <a:t>щепоткой – «крошить» </a:t>
            </a:r>
            <a:r>
              <a:rPr lang="ru-RU" i="1" dirty="0" smtClean="0"/>
              <a:t>хлеб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Хлебушка </a:t>
            </a:r>
            <a:r>
              <a:rPr lang="ru-RU" dirty="0" smtClean="0"/>
              <a:t>немножко.             </a:t>
            </a:r>
            <a:r>
              <a:rPr lang="ru-RU" i="1" dirty="0" smtClean="0"/>
              <a:t>Тереть </a:t>
            </a:r>
            <a:r>
              <a:rPr lang="ru-RU" i="1" dirty="0"/>
              <a:t>подушечки пальцев друг о </a:t>
            </a:r>
            <a:r>
              <a:rPr lang="ru-RU" i="1" dirty="0" smtClean="0"/>
              <a:t>друга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Эти крошки – голубям</a:t>
            </a:r>
            <a:r>
              <a:rPr lang="ru-RU" dirty="0" smtClean="0"/>
              <a:t>,          </a:t>
            </a:r>
            <a:r>
              <a:rPr lang="ru-RU" i="1" dirty="0" smtClean="0"/>
              <a:t>Вытянуть </a:t>
            </a:r>
            <a:r>
              <a:rPr lang="ru-RU" i="1" dirty="0"/>
              <a:t>вперёд правую руку с раскрытой </a:t>
            </a:r>
            <a:r>
              <a:rPr lang="ru-RU" i="1" dirty="0" smtClean="0"/>
              <a:t>ладонью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Эти крошки – воробьям.</a:t>
            </a:r>
            <a:r>
              <a:rPr lang="ru-RU" i="1" dirty="0"/>
              <a:t> </a:t>
            </a:r>
            <a:r>
              <a:rPr lang="ru-RU" i="1" dirty="0" smtClean="0"/>
              <a:t>      Тоже самое с левой ладонью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Галки </a:t>
            </a:r>
            <a:r>
              <a:rPr lang="ru-RU" dirty="0"/>
              <a:t>да </a:t>
            </a:r>
            <a:r>
              <a:rPr lang="ru-RU" dirty="0" smtClean="0"/>
              <a:t>вороны,</a:t>
            </a:r>
            <a:r>
              <a:rPr lang="ru-RU" i="1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Ешьте макароны!</a:t>
            </a:r>
            <a:r>
              <a:rPr lang="ru-RU" i="1" dirty="0"/>
              <a:t> </a:t>
            </a:r>
            <a:r>
              <a:rPr lang="ru-RU" i="1" dirty="0" smtClean="0"/>
              <a:t>                   Тереть </a:t>
            </a:r>
            <a:r>
              <a:rPr lang="ru-RU" i="1" dirty="0"/>
              <a:t>ладонь о ладонь, катая из хлеба </a:t>
            </a:r>
            <a:r>
              <a:rPr lang="ru-RU" i="1" dirty="0" smtClean="0"/>
              <a:t>макарон</a:t>
            </a:r>
            <a:r>
              <a:rPr lang="ru-RU" i="1" dirty="0"/>
              <a:t>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8587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418</Words>
  <Application>Microsoft Office PowerPoint</Application>
  <PresentationFormat>Широкоэкранный</PresentationFormat>
  <Paragraphs>92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Batang</vt:lpstr>
      <vt:lpstr>Bookman Old Style</vt:lpstr>
      <vt:lpstr>Calibri</vt:lpstr>
      <vt:lpstr>Calibri Light</vt:lpstr>
      <vt:lpstr>Times New Roman</vt:lpstr>
      <vt:lpstr>Тема Office</vt:lpstr>
      <vt:lpstr>Зима</vt:lpstr>
      <vt:lpstr>«Зимняя прогулка» </vt:lpstr>
      <vt:lpstr>«Снежинки» </vt:lpstr>
      <vt:lpstr>Самомассаж лица и рук </vt:lpstr>
      <vt:lpstr>«Подарки»</vt:lpstr>
      <vt:lpstr>«Зима» </vt:lpstr>
      <vt:lpstr>Зима</vt:lpstr>
      <vt:lpstr>«Птички зимой»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Зима</dc:title>
  <dc:creator>Дом</dc:creator>
  <cp:lastModifiedBy>user</cp:lastModifiedBy>
  <cp:revision>8</cp:revision>
  <dcterms:created xsi:type="dcterms:W3CDTF">2017-12-06T10:26:33Z</dcterms:created>
  <dcterms:modified xsi:type="dcterms:W3CDTF">2017-12-07T12:21:51Z</dcterms:modified>
</cp:coreProperties>
</file>