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4" r:id="rId4"/>
    <p:sldId id="263" r:id="rId5"/>
    <p:sldId id="261" r:id="rId6"/>
    <p:sldId id="262" r:id="rId7"/>
    <p:sldId id="265" r:id="rId8"/>
    <p:sldId id="259" r:id="rId9"/>
  </p:sldIdLst>
  <p:sldSz cx="10404475" cy="7315200"/>
  <p:notesSz cx="6858000" cy="9144000"/>
  <p:defaultTextStyle>
    <a:defPPr>
      <a:defRPr lang="ru-RU"/>
    </a:defPPr>
    <a:lvl1pPr marL="0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58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515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773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5030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288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545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803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0060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bG8/a5mBt/Vs3Kz2Vl0YQ==" hashData="5I+ZST+/IDu1jWZ+EW9FtocnnC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318" y="-84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336" y="2272454"/>
            <a:ext cx="8843804" cy="15680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671" y="4145280"/>
            <a:ext cx="7283133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3244" y="292948"/>
            <a:ext cx="2341007" cy="62416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0224" y="292948"/>
            <a:ext cx="6849613" cy="6241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82" y="4700694"/>
            <a:ext cx="8843804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882" y="3100495"/>
            <a:ext cx="8843804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5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7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5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0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0224" y="1706880"/>
            <a:ext cx="459531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8941" y="1706880"/>
            <a:ext cx="459531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637454"/>
            <a:ext cx="4597117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58" indent="0">
              <a:buNone/>
              <a:defRPr sz="2200" b="1"/>
            </a:lvl2pPr>
            <a:lvl3pPr marL="1012515" indent="0">
              <a:buNone/>
              <a:defRPr sz="2000" b="1"/>
            </a:lvl3pPr>
            <a:lvl4pPr marL="1518773" indent="0">
              <a:buNone/>
              <a:defRPr sz="1800" b="1"/>
            </a:lvl4pPr>
            <a:lvl5pPr marL="2025030" indent="0">
              <a:buNone/>
              <a:defRPr sz="1800" b="1"/>
            </a:lvl5pPr>
            <a:lvl6pPr marL="2531288" indent="0">
              <a:buNone/>
              <a:defRPr sz="1800" b="1"/>
            </a:lvl6pPr>
            <a:lvl7pPr marL="3037545" indent="0">
              <a:buNone/>
              <a:defRPr sz="1800" b="1"/>
            </a:lvl7pPr>
            <a:lvl8pPr marL="3543803" indent="0">
              <a:buNone/>
              <a:defRPr sz="1800" b="1"/>
            </a:lvl8pPr>
            <a:lvl9pPr marL="405006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224" y="2319867"/>
            <a:ext cx="4597117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5330" y="1637454"/>
            <a:ext cx="4598922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58" indent="0">
              <a:buNone/>
              <a:defRPr sz="2200" b="1"/>
            </a:lvl2pPr>
            <a:lvl3pPr marL="1012515" indent="0">
              <a:buNone/>
              <a:defRPr sz="2000" b="1"/>
            </a:lvl3pPr>
            <a:lvl4pPr marL="1518773" indent="0">
              <a:buNone/>
              <a:defRPr sz="1800" b="1"/>
            </a:lvl4pPr>
            <a:lvl5pPr marL="2025030" indent="0">
              <a:buNone/>
              <a:defRPr sz="1800" b="1"/>
            </a:lvl5pPr>
            <a:lvl6pPr marL="2531288" indent="0">
              <a:buNone/>
              <a:defRPr sz="1800" b="1"/>
            </a:lvl6pPr>
            <a:lvl7pPr marL="3037545" indent="0">
              <a:buNone/>
              <a:defRPr sz="1800" b="1"/>
            </a:lvl7pPr>
            <a:lvl8pPr marL="3543803" indent="0">
              <a:buNone/>
              <a:defRPr sz="1800" b="1"/>
            </a:lvl8pPr>
            <a:lvl9pPr marL="405006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85330" y="2319867"/>
            <a:ext cx="4598922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291253"/>
            <a:ext cx="3423001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860" y="291254"/>
            <a:ext cx="5816391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4" y="1530774"/>
            <a:ext cx="3423001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58" indent="0">
              <a:buNone/>
              <a:defRPr sz="1300"/>
            </a:lvl2pPr>
            <a:lvl3pPr marL="1012515" indent="0">
              <a:buNone/>
              <a:defRPr sz="1100"/>
            </a:lvl3pPr>
            <a:lvl4pPr marL="1518773" indent="0">
              <a:buNone/>
              <a:defRPr sz="1000"/>
            </a:lvl4pPr>
            <a:lvl5pPr marL="2025030" indent="0">
              <a:buNone/>
              <a:defRPr sz="1000"/>
            </a:lvl5pPr>
            <a:lvl6pPr marL="2531288" indent="0">
              <a:buNone/>
              <a:defRPr sz="1000"/>
            </a:lvl6pPr>
            <a:lvl7pPr marL="3037545" indent="0">
              <a:buNone/>
              <a:defRPr sz="1000"/>
            </a:lvl7pPr>
            <a:lvl8pPr marL="3543803" indent="0">
              <a:buNone/>
              <a:defRPr sz="1000"/>
            </a:lvl8pPr>
            <a:lvl9pPr marL="40500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350" y="5120640"/>
            <a:ext cx="6242685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350" y="653627"/>
            <a:ext cx="6242685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58" indent="0">
              <a:buNone/>
              <a:defRPr sz="3100"/>
            </a:lvl2pPr>
            <a:lvl3pPr marL="1012515" indent="0">
              <a:buNone/>
              <a:defRPr sz="2700"/>
            </a:lvl3pPr>
            <a:lvl4pPr marL="1518773" indent="0">
              <a:buNone/>
              <a:defRPr sz="2200"/>
            </a:lvl4pPr>
            <a:lvl5pPr marL="2025030" indent="0">
              <a:buNone/>
              <a:defRPr sz="2200"/>
            </a:lvl5pPr>
            <a:lvl6pPr marL="2531288" indent="0">
              <a:buNone/>
              <a:defRPr sz="2200"/>
            </a:lvl6pPr>
            <a:lvl7pPr marL="3037545" indent="0">
              <a:buNone/>
              <a:defRPr sz="2200"/>
            </a:lvl7pPr>
            <a:lvl8pPr marL="3543803" indent="0">
              <a:buNone/>
              <a:defRPr sz="2200"/>
            </a:lvl8pPr>
            <a:lvl9pPr marL="4050060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350" y="5725161"/>
            <a:ext cx="6242685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58" indent="0">
              <a:buNone/>
              <a:defRPr sz="1300"/>
            </a:lvl2pPr>
            <a:lvl3pPr marL="1012515" indent="0">
              <a:buNone/>
              <a:defRPr sz="1100"/>
            </a:lvl3pPr>
            <a:lvl4pPr marL="1518773" indent="0">
              <a:buNone/>
              <a:defRPr sz="1000"/>
            </a:lvl4pPr>
            <a:lvl5pPr marL="2025030" indent="0">
              <a:buNone/>
              <a:defRPr sz="1000"/>
            </a:lvl5pPr>
            <a:lvl6pPr marL="2531288" indent="0">
              <a:buNone/>
              <a:defRPr sz="1000"/>
            </a:lvl6pPr>
            <a:lvl7pPr marL="3037545" indent="0">
              <a:buNone/>
              <a:defRPr sz="1000"/>
            </a:lvl7pPr>
            <a:lvl8pPr marL="3543803" indent="0">
              <a:buNone/>
              <a:defRPr sz="1000"/>
            </a:lvl8pPr>
            <a:lvl9pPr marL="40500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292947"/>
            <a:ext cx="9364028" cy="1219200"/>
          </a:xfrm>
          <a:prstGeom prst="rect">
            <a:avLst/>
          </a:prstGeom>
        </p:spPr>
        <p:txBody>
          <a:bodyPr vert="horz" lIns="101252" tIns="50626" rIns="101252" bIns="5062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706880"/>
            <a:ext cx="9364028" cy="4827694"/>
          </a:xfrm>
          <a:prstGeom prst="rect">
            <a:avLst/>
          </a:prstGeom>
        </p:spPr>
        <p:txBody>
          <a:bodyPr vert="horz" lIns="101252" tIns="50626" rIns="101252" bIns="506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224" y="6780107"/>
            <a:ext cx="2427711" cy="389467"/>
          </a:xfrm>
          <a:prstGeom prst="rect">
            <a:avLst/>
          </a:prstGeom>
        </p:spPr>
        <p:txBody>
          <a:bodyPr vert="horz" lIns="101252" tIns="50626" rIns="101252" bIns="50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4863" y="6780107"/>
            <a:ext cx="3294750" cy="389467"/>
          </a:xfrm>
          <a:prstGeom prst="rect">
            <a:avLst/>
          </a:prstGeom>
        </p:spPr>
        <p:txBody>
          <a:bodyPr vert="horz" lIns="101252" tIns="50626" rIns="101252" bIns="50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6540" y="6780107"/>
            <a:ext cx="2427711" cy="389467"/>
          </a:xfrm>
          <a:prstGeom prst="rect">
            <a:avLst/>
          </a:prstGeom>
        </p:spPr>
        <p:txBody>
          <a:bodyPr vert="horz" lIns="101252" tIns="50626" rIns="101252" bIns="50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1251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93" indent="-379693" algn="l" defTabSz="101251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669" indent="-316411" algn="l" defTabSz="101251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644" indent="-253129" algn="l" defTabSz="101251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901" indent="-253129" algn="l" defTabSz="101251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8159" indent="-253129" algn="l" defTabSz="101251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417" indent="-253129" algn="l" defTabSz="10125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674" indent="-253129" algn="l" defTabSz="10125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932" indent="-253129" algn="l" defTabSz="10125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189" indent="-253129" algn="l" defTabSz="101251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25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58" algn="l" defTabSz="10125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15" algn="l" defTabSz="10125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773" algn="l" defTabSz="10125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30" algn="l" defTabSz="10125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288" algn="l" defTabSz="10125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545" algn="l" defTabSz="10125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03" algn="l" defTabSz="10125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060" algn="l" defTabSz="10125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slide" Target="slide2.xm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slide" Target="slide2.xml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вогодний рингтон - Jingle bells (колокольчики)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62677" y="417240"/>
            <a:ext cx="609600" cy="609600"/>
          </a:xfrm>
          <a:prstGeom prst="rect">
            <a:avLst/>
          </a:prstGeom>
        </p:spPr>
      </p:pic>
      <p:pic>
        <p:nvPicPr>
          <p:cNvPr id="7" name="Picture 2" descr="https://catherineasquithgallery.com/uploads/posts/2021-02/1612745898_71-p-goluboi-fon-skazochnii-7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 bwMode="auto">
          <a:xfrm>
            <a:off x="-17805" y="-2"/>
            <a:ext cx="10422279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50109" y="1358568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НОВОГОДНИЕ 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ПОДАРКИ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32" name="Picture 2" descr="https://clipart-best.com/img/santa-claus/santa-claus-clip-art-6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691" y="201216"/>
            <a:ext cx="5256586" cy="60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0" y="7022231"/>
            <a:ext cx="1037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ОНЛАЙН-ИГРОТЕКА «ЛОГОПЯТА»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2745898_71-p-goluboi-fon-skazochnii-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 bwMode="auto">
          <a:xfrm>
            <a:off x="-17805" y="-2"/>
            <a:ext cx="10422279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lipart-best.com/img/santa-claus/santa-claus-clip-art-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691" y="201216"/>
            <a:ext cx="5256586" cy="60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"/>
          <p:cNvSpPr/>
          <p:nvPr/>
        </p:nvSpPr>
        <p:spPr>
          <a:xfrm>
            <a:off x="3856821" y="538432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КЛИКНИТЕ  НА  НУЖНУЮ КОРОБКУ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681957" y="1509916"/>
            <a:ext cx="621421" cy="584448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266133" y="4930981"/>
            <a:ext cx="2088232" cy="2101851"/>
            <a:chOff x="4266133" y="4930981"/>
            <a:chExt cx="2088232" cy="2101851"/>
          </a:xfrm>
        </p:grpSpPr>
        <p:pic>
          <p:nvPicPr>
            <p:cNvPr id="2051" name="4" descr="J:\01 Ира\01 КАРТИНКИ\подарок красн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133" y="4930981"/>
              <a:ext cx="2088232" cy="2101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hlinkClick r:id="rId5" action="ppaction://hlinksldjump"/>
            </p:cNvPr>
            <p:cNvSpPr/>
            <p:nvPr/>
          </p:nvSpPr>
          <p:spPr>
            <a:xfrm>
              <a:off x="4799901" y="6036794"/>
              <a:ext cx="914400" cy="914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Ч-Т'</a:t>
              </a:r>
              <a:endParaRPr lang="ru-RU" sz="18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88637" y="4940125"/>
            <a:ext cx="2088232" cy="2101851"/>
            <a:chOff x="6188637" y="4940125"/>
            <a:chExt cx="2088232" cy="2101851"/>
          </a:xfrm>
        </p:grpSpPr>
        <p:pic>
          <p:nvPicPr>
            <p:cNvPr id="19" name="5" descr="J:\01 Ира\01 КАРТИНКИ\подарок красн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637" y="4940125"/>
              <a:ext cx="2088232" cy="2101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hlinkClick r:id="rId6" action="ppaction://hlinksldjump"/>
            </p:cNvPr>
            <p:cNvSpPr/>
            <p:nvPr/>
          </p:nvSpPr>
          <p:spPr>
            <a:xfrm>
              <a:off x="6716685" y="6036794"/>
              <a:ext cx="914400" cy="914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Р'-Л'</a:t>
              </a:r>
              <a:endParaRPr lang="ru-RU" sz="18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106565" y="4940125"/>
            <a:ext cx="2088232" cy="2101851"/>
            <a:chOff x="8106565" y="4940125"/>
            <a:chExt cx="2088232" cy="2101851"/>
          </a:xfrm>
        </p:grpSpPr>
        <p:pic>
          <p:nvPicPr>
            <p:cNvPr id="20" name="6" descr="J:\01 Ира\01 КАРТИНКИ\подарок красн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6565" y="4940125"/>
              <a:ext cx="2088232" cy="2101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Овал 28">
              <a:hlinkClick r:id="rId7" action="ppaction://hlinksldjump"/>
            </p:cNvPr>
            <p:cNvSpPr/>
            <p:nvPr/>
          </p:nvSpPr>
          <p:spPr>
            <a:xfrm>
              <a:off x="8693481" y="6036794"/>
              <a:ext cx="914400" cy="914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Л-Р</a:t>
              </a:r>
              <a:endParaRPr lang="ru-RU" sz="18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173885" y="3506169"/>
            <a:ext cx="2088232" cy="2101851"/>
            <a:chOff x="7173885" y="3506169"/>
            <a:chExt cx="2088232" cy="2101851"/>
          </a:xfrm>
        </p:grpSpPr>
        <p:pic>
          <p:nvPicPr>
            <p:cNvPr id="22" name="3" descr="J:\01 Ира\01 КАРТИНКИ\подарок красн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885" y="3506169"/>
              <a:ext cx="2088232" cy="2101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Овал 30">
              <a:hlinkClick r:id="rId8" action="ppaction://hlinksldjump"/>
            </p:cNvPr>
            <p:cNvSpPr/>
            <p:nvPr/>
          </p:nvSpPr>
          <p:spPr>
            <a:xfrm>
              <a:off x="7745230" y="4610664"/>
              <a:ext cx="914400" cy="914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З-Ж</a:t>
              </a:r>
              <a:endParaRPr lang="ru-RU" sz="18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257101" y="3489948"/>
            <a:ext cx="2088232" cy="2101851"/>
            <a:chOff x="5257101" y="3489948"/>
            <a:chExt cx="2088232" cy="2101851"/>
          </a:xfrm>
        </p:grpSpPr>
        <p:pic>
          <p:nvPicPr>
            <p:cNvPr id="21" name="2" descr="J:\01 Ира\01 КАРТИНКИ\подарок красн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101" y="3489948"/>
              <a:ext cx="2088232" cy="2101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hlinkClick r:id="rId9" action="ppaction://hlinksldjump"/>
            </p:cNvPr>
            <p:cNvSpPr/>
            <p:nvPr/>
          </p:nvSpPr>
          <p:spPr>
            <a:xfrm>
              <a:off x="5802285" y="4610664"/>
              <a:ext cx="914400" cy="914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С-Ц</a:t>
              </a:r>
              <a:endParaRPr lang="ru-RU" sz="18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259485" y="2049656"/>
            <a:ext cx="2088232" cy="2101851"/>
            <a:chOff x="6245781" y="2066932"/>
            <a:chExt cx="2088232" cy="2101851"/>
          </a:xfrm>
        </p:grpSpPr>
        <p:pic>
          <p:nvPicPr>
            <p:cNvPr id="23" name="1" descr="J:\01 Ира\01 КАРТИНКИ\подарок красн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781" y="2066932"/>
              <a:ext cx="2088232" cy="2101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hlinkClick r:id="rId10" action="ppaction://hlinksldjump"/>
            </p:cNvPr>
            <p:cNvSpPr/>
            <p:nvPr/>
          </p:nvSpPr>
          <p:spPr>
            <a:xfrm>
              <a:off x="6775553" y="3200398"/>
              <a:ext cx="914400" cy="9144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С-Ш</a:t>
              </a:r>
              <a:endParaRPr lang="ru-RU" sz="18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7022231"/>
            <a:ext cx="1037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ОНЛАЙН-ИГРОТЕКА «ЛОГОПЯТА»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2745898_71-p-goluboi-fon-skazochnii-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 bwMode="auto">
          <a:xfrm>
            <a:off x="-17805" y="-2"/>
            <a:ext cx="10422279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37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6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5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3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5" y="3506169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lipart-best.com/img/santa-claus/santa-claus-clip-art-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691" y="201216"/>
            <a:ext cx="5256586" cy="60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4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33" y="4930981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1" y="3489948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1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81" y="2066932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ламп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817" y="2505472"/>
            <a:ext cx="1587022" cy="17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глобу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7922" y="4189088"/>
            <a:ext cx="1376724" cy="13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обо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0"/>
          <a:stretch/>
        </p:blipFill>
        <p:spPr bwMode="auto">
          <a:xfrm>
            <a:off x="5390219" y="3997404"/>
            <a:ext cx="1756234" cy="15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бараб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178" y="5683469"/>
            <a:ext cx="2086797" cy="12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кукл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4202" y="5477608"/>
            <a:ext cx="1628976" cy="16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ирмаидка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4"/>
          <a:stretch/>
        </p:blipFill>
        <p:spPr bwMode="auto">
          <a:xfrm>
            <a:off x="8334013" y="5424808"/>
            <a:ext cx="1616921" cy="17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"/>
          <p:cNvSpPr/>
          <p:nvPr/>
        </p:nvSpPr>
        <p:spPr>
          <a:xfrm>
            <a:off x="3856821" y="538432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СЛОЖИТЕ  В  МЕШОК  ПОДАРКИ  СО  ЗВУКОМ «С»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5" name="текст"/>
          <p:cNvSpPr/>
          <p:nvPr/>
        </p:nvSpPr>
        <p:spPr>
          <a:xfrm>
            <a:off x="3865716" y="542968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МОЛОДЦЫ!</a:t>
            </a:r>
          </a:p>
        </p:txBody>
      </p:sp>
      <p:sp>
        <p:nvSpPr>
          <p:cNvPr id="26" name="Овал 25"/>
          <p:cNvSpPr/>
          <p:nvPr/>
        </p:nvSpPr>
        <p:spPr>
          <a:xfrm>
            <a:off x="2681957" y="1509916"/>
            <a:ext cx="621421" cy="584448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С-Ш</a:t>
            </a:r>
            <a:endParaRPr lang="ru-RU" sz="900" dirty="0"/>
          </a:p>
        </p:txBody>
      </p:sp>
      <p:sp>
        <p:nvSpPr>
          <p:cNvPr id="3" name="Стрелка влево 2">
            <a:hlinkClick r:id="rId11" action="ppaction://hlinksldjump"/>
          </p:cNvPr>
          <p:cNvSpPr/>
          <p:nvPr/>
        </p:nvSpPr>
        <p:spPr>
          <a:xfrm>
            <a:off x="233685" y="95008"/>
            <a:ext cx="978408" cy="484632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меню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7022231"/>
            <a:ext cx="1037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ОНЛАЙН-ИГРОТЕКА «ЛОГОПЯТА»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271E-6 -4.72222E-6 L -0.28512 0.12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64" y="6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012E-6 3.47222E-6 L -0.49184 0.189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2" y="9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8E-6 1.80556E-6 L -0.37803 -0.080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2" y="-4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2593E-7 4.86111E-7 L -0.10206 -0.233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1" y="-11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789E-6 -4.51389E-6 L -0.42105 0.0262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3" y="1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333E-6 3.95833E-6 L -0.2894 0.0041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7" y="19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2745898_71-p-goluboi-fon-skazochnii-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 bwMode="auto">
          <a:xfrm>
            <a:off x="-17805" y="-2"/>
            <a:ext cx="10422279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37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6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5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3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5" y="3506169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lipart-best.com/img/santa-claus/santa-claus-clip-art-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691" y="201216"/>
            <a:ext cx="5256586" cy="60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4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33" y="4930981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1" y="3489948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1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81" y="2066932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ламп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891" y="2567333"/>
            <a:ext cx="1499724" cy="16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глобу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3934" y="4346059"/>
            <a:ext cx="1188131" cy="11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обо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8325" y="4061413"/>
            <a:ext cx="1138853" cy="148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бараб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5743" y="5354236"/>
            <a:ext cx="1716284" cy="171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кукл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4202" y="5477608"/>
            <a:ext cx="1628976" cy="16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ирмаид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9865" y="5708919"/>
            <a:ext cx="918261" cy="12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"/>
          <p:cNvSpPr/>
          <p:nvPr/>
        </p:nvSpPr>
        <p:spPr>
          <a:xfrm>
            <a:off x="3856821" y="538432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СЛОЖИТЕ  В  МЕШОК  ПОДАРКИ  СО  ЗВУКОМ «С»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5" name="текст"/>
          <p:cNvSpPr/>
          <p:nvPr/>
        </p:nvSpPr>
        <p:spPr>
          <a:xfrm>
            <a:off x="3865716" y="542968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МОЛОДЦЫ!</a:t>
            </a:r>
          </a:p>
        </p:txBody>
      </p:sp>
      <p:sp>
        <p:nvSpPr>
          <p:cNvPr id="26" name="Овал 25"/>
          <p:cNvSpPr/>
          <p:nvPr/>
        </p:nvSpPr>
        <p:spPr>
          <a:xfrm>
            <a:off x="2681957" y="1509916"/>
            <a:ext cx="621421" cy="584448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С-Ц</a:t>
            </a:r>
            <a:endParaRPr lang="ru-RU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7022231"/>
            <a:ext cx="1037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ОНЛАЙН-ИГРОТЕКА «ЛОГОПЯТА»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0" name="Стрелка влево 29">
            <a:hlinkClick r:id="rId11" action="ppaction://hlinksldjump"/>
          </p:cNvPr>
          <p:cNvSpPr/>
          <p:nvPr/>
        </p:nvSpPr>
        <p:spPr>
          <a:xfrm>
            <a:off x="233685" y="95008"/>
            <a:ext cx="978408" cy="484632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меню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271E-6 -4.72222E-6 L -0.28512 0.12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64" y="6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012E-6 3.47222E-6 L -0.49184 0.189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2" y="9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8E-6 1.80556E-6 L -0.37803 -0.080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2" y="-4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2593E-7 4.86111E-7 L -0.10206 -0.233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1" y="-11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789E-6 -4.51389E-6 L -0.42105 0.0262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3" y="1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333E-6 3.95833E-6 L -0.2894 0.0041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7" y="19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2745898_71-p-goluboi-fon-skazochnii-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 bwMode="auto">
          <a:xfrm>
            <a:off x="-17805" y="-2"/>
            <a:ext cx="10422279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37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6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5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3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5" y="3506169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lipart-best.com/img/santa-claus/santa-claus-clip-art-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691" y="201216"/>
            <a:ext cx="5256586" cy="60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4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33" y="4930981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1" y="3489948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1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81" y="2066932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ламп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 bwMode="auto">
          <a:xfrm>
            <a:off x="6616128" y="2505472"/>
            <a:ext cx="1232400" cy="16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глобус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r="27851"/>
          <a:stretch/>
        </p:blipFill>
        <p:spPr bwMode="auto">
          <a:xfrm>
            <a:off x="7516368" y="3941728"/>
            <a:ext cx="1271016" cy="18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обо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9587">
            <a:off x="5246136" y="3983250"/>
            <a:ext cx="1979227" cy="15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бараб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703" y="5617883"/>
            <a:ext cx="1388364" cy="138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кукл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907" y="5478336"/>
            <a:ext cx="1400387" cy="15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ирмаидка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4"/>
          <a:stretch/>
        </p:blipFill>
        <p:spPr bwMode="auto">
          <a:xfrm>
            <a:off x="8334013" y="5424808"/>
            <a:ext cx="1616921" cy="17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"/>
          <p:cNvSpPr/>
          <p:nvPr/>
        </p:nvSpPr>
        <p:spPr>
          <a:xfrm>
            <a:off x="3856821" y="538432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СЛОЖИТЕ  В  МЕШОК  ПОДАРКИ  СО  ЗВУКОМ «З»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681957" y="1509916"/>
            <a:ext cx="621421" cy="584448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З-Ж</a:t>
            </a:r>
            <a:endParaRPr lang="ru-RU" sz="900" dirty="0"/>
          </a:p>
        </p:txBody>
      </p:sp>
      <p:sp>
        <p:nvSpPr>
          <p:cNvPr id="28" name="текст"/>
          <p:cNvSpPr/>
          <p:nvPr/>
        </p:nvSpPr>
        <p:spPr>
          <a:xfrm>
            <a:off x="3865716" y="542968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МОЛОДЦЫ!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022231"/>
            <a:ext cx="1037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ОНЛАЙН-ИГРОТЕКА «ЛОГОПЯТА»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1" name="Стрелка влево 30">
            <a:hlinkClick r:id="rId11" action="ppaction://hlinksldjump"/>
          </p:cNvPr>
          <p:cNvSpPr/>
          <p:nvPr/>
        </p:nvSpPr>
        <p:spPr>
          <a:xfrm>
            <a:off x="233685" y="95008"/>
            <a:ext cx="978408" cy="484632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меню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271E-6 -4.72222E-6 L -0.28512 0.12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64" y="6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012E-6 3.47222E-6 L -0.49184 0.189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2" y="9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8E-6 1.80556E-6 L -0.37803 -0.080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2" y="-4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2593E-7 4.86111E-7 L -0.10206 -0.233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1" y="-11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789E-6 -4.51389E-6 L -0.42105 0.0262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3" y="1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333E-6 3.95833E-6 L -0.2894 0.0041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7" y="19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2745898_71-p-goluboi-fon-skazochnii-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 bwMode="auto">
          <a:xfrm>
            <a:off x="-17805" y="-2"/>
            <a:ext cx="10422279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37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6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5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3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5" y="3506169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lipart-best.com/img/santa-claus/santa-claus-clip-art-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691" y="201216"/>
            <a:ext cx="5256586" cy="60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4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33" y="4930981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1" y="3489948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1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81" y="2066932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ламп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5852" y="2927695"/>
            <a:ext cx="1250681" cy="12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глобу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373" y="4251803"/>
            <a:ext cx="1380696" cy="13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обо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585" y="4293677"/>
            <a:ext cx="1380147" cy="13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бараб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1040" y="5478184"/>
            <a:ext cx="2345690" cy="15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кукл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306" y="5649371"/>
            <a:ext cx="1336055" cy="13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ирмаид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430" y="5898349"/>
            <a:ext cx="1476718" cy="11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"/>
          <p:cNvSpPr/>
          <p:nvPr/>
        </p:nvSpPr>
        <p:spPr>
          <a:xfrm>
            <a:off x="3856821" y="538432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СЛОЖИТЕ  В  МЕШОК  ПОДАРКИ  СО  ЗВУКОМ «Ч»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681957" y="1509916"/>
            <a:ext cx="621421" cy="584448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Ч-Т'</a:t>
            </a:r>
            <a:endParaRPr lang="ru-RU" sz="900" dirty="0"/>
          </a:p>
        </p:txBody>
      </p:sp>
      <p:sp>
        <p:nvSpPr>
          <p:cNvPr id="28" name="текст"/>
          <p:cNvSpPr/>
          <p:nvPr/>
        </p:nvSpPr>
        <p:spPr>
          <a:xfrm>
            <a:off x="3865716" y="542968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МОЛОДЦЫ!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022231"/>
            <a:ext cx="1037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ОНЛАЙН-ИГРОТЕКА «ЛОГОПЯТА»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1" name="Стрелка влево 30">
            <a:hlinkClick r:id="rId11" action="ppaction://hlinksldjump"/>
          </p:cNvPr>
          <p:cNvSpPr/>
          <p:nvPr/>
        </p:nvSpPr>
        <p:spPr>
          <a:xfrm>
            <a:off x="233685" y="95008"/>
            <a:ext cx="978408" cy="484632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меню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271E-6 -4.72222E-6 L -0.28512 0.12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64" y="6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012E-6 3.47222E-6 L -0.49184 0.189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2" y="9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8E-6 1.80556E-6 L -0.37803 -0.080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2" y="-4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2593E-7 4.86111E-7 L -0.10206 -0.233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1" y="-11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789E-6 -4.51389E-6 L -0.42105 0.0262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3" y="1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333E-6 3.95833E-6 L -0.2894 0.0041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7" y="19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2745898_71-p-goluboi-fon-skazochnii-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 bwMode="auto">
          <a:xfrm>
            <a:off x="-17805" y="-2"/>
            <a:ext cx="10422279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37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6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5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3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5" y="3506169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lipart-best.com/img/santa-claus/santa-claus-clip-art-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691" y="201216"/>
            <a:ext cx="5256586" cy="60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4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33" y="4930981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1" y="3489948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1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81" y="2066932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ламп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t="50000" r="49976"/>
          <a:stretch/>
        </p:blipFill>
        <p:spPr bwMode="auto">
          <a:xfrm>
            <a:off x="6615852" y="2731918"/>
            <a:ext cx="1112283" cy="17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глобу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7653" y="3997098"/>
            <a:ext cx="1380696" cy="169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обо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864" y="4161656"/>
            <a:ext cx="1829589" cy="13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барабан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9134" r="22583" b="7969"/>
          <a:stretch/>
        </p:blipFill>
        <p:spPr bwMode="auto">
          <a:xfrm>
            <a:off x="6389582" y="5784986"/>
            <a:ext cx="1568605" cy="1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кукл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70114" y="6158130"/>
            <a:ext cx="1573974" cy="6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ирмаидк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6376">
            <a:off x="8106565" y="5789912"/>
            <a:ext cx="1932869" cy="11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"/>
          <p:cNvSpPr/>
          <p:nvPr/>
        </p:nvSpPr>
        <p:spPr>
          <a:xfrm>
            <a:off x="3856821" y="538432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СЛОЖИТЕ  В  МЕШОК  ПОДАРКИ  СО  ЗВУКОМ «Р'»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681957" y="1509916"/>
            <a:ext cx="621421" cy="584448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Р'-Л'</a:t>
            </a:r>
            <a:endParaRPr lang="ru-RU" sz="900" dirty="0"/>
          </a:p>
        </p:txBody>
      </p:sp>
      <p:sp>
        <p:nvSpPr>
          <p:cNvPr id="26" name="текст"/>
          <p:cNvSpPr/>
          <p:nvPr/>
        </p:nvSpPr>
        <p:spPr>
          <a:xfrm>
            <a:off x="3865716" y="542968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МОЛОДЦЫ!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022231"/>
            <a:ext cx="1037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ОНЛАЙН-ИГРОТЕКА «ЛОГОПЯТА»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0" name="Стрелка влево 29">
            <a:hlinkClick r:id="rId11" action="ppaction://hlinksldjump"/>
          </p:cNvPr>
          <p:cNvSpPr/>
          <p:nvPr/>
        </p:nvSpPr>
        <p:spPr>
          <a:xfrm>
            <a:off x="233685" y="95008"/>
            <a:ext cx="978408" cy="484632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меню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271E-6 -4.72222E-6 L -0.28512 0.12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64" y="6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012E-6 3.47222E-6 L -0.49184 0.189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2" y="9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8E-6 1.80556E-6 L -0.37803 -0.080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2" y="-4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2593E-7 4.86111E-7 L -0.10206 -0.233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1" y="-11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789E-6 -4.51389E-6 L -0.42105 0.0262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3" y="1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333E-6 3.95833E-6 L -0.2894 0.0041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7" y="19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2745898_71-p-goluboi-fon-skazochnii-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 bwMode="auto">
          <a:xfrm>
            <a:off x="-17805" y="-2"/>
            <a:ext cx="10422279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37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6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5" y="4940125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3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5" y="3506169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lipart-best.com/img/santa-claus/santa-claus-clip-art-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691" y="201216"/>
            <a:ext cx="5256586" cy="60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4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33" y="4930981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1" y="3489948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1" descr="J:\01 Ира\01 КАРТИНКИ\подарок крас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81" y="2066932"/>
            <a:ext cx="2088232" cy="2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лампа" descr="J:\01 Ира\01 КАРТИНКИ\ЛАМПА 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65" y="2405729"/>
            <a:ext cx="1755927" cy="17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глобус" descr="J:\01 Ира\01 КАРТИНКИ\ГЛОБУС БЕЗ ТЕН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02" y="4116174"/>
            <a:ext cx="1051419" cy="14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обот" descr="J:\01 Ира\01 КАРТИНКИ\РОБОТ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06" y="4170800"/>
            <a:ext cx="1829589" cy="13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барабан" descr="J:\01 Ира\01 КАРТИНКИ\барабан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7" b="3057"/>
          <a:stretch/>
        </p:blipFill>
        <p:spPr bwMode="auto">
          <a:xfrm>
            <a:off x="6452911" y="5701404"/>
            <a:ext cx="1508228" cy="12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кукл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12140" y="5465724"/>
            <a:ext cx="1089921" cy="15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ирмаидка" descr="J:\01 Ира\01 КАРТИНКИ\пирамид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05" y="560802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"/>
          <p:cNvSpPr/>
          <p:nvPr/>
        </p:nvSpPr>
        <p:spPr>
          <a:xfrm>
            <a:off x="3856821" y="538432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СЛОЖИТЕ  В  МЕШОК  ПОДАРКИ  СО  ЗВУКОМ «Л»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5" name="текст"/>
          <p:cNvSpPr/>
          <p:nvPr/>
        </p:nvSpPr>
        <p:spPr>
          <a:xfrm>
            <a:off x="3865716" y="542968"/>
            <a:ext cx="2596089" cy="1152128"/>
          </a:xfrm>
          <a:prstGeom prst="wedgeRoundRectCallout">
            <a:avLst>
              <a:gd name="adj1" fmla="val -77603"/>
              <a:gd name="adj2" fmla="val 2958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МОЛОДЦЫ!</a:t>
            </a:r>
          </a:p>
        </p:txBody>
      </p:sp>
      <p:sp>
        <p:nvSpPr>
          <p:cNvPr id="25" name="Овал 24"/>
          <p:cNvSpPr/>
          <p:nvPr/>
        </p:nvSpPr>
        <p:spPr>
          <a:xfrm>
            <a:off x="2681957" y="1509916"/>
            <a:ext cx="621421" cy="584448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Л-Р</a:t>
            </a:r>
            <a:endParaRPr lang="ru-RU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7022231"/>
            <a:ext cx="1037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ОНЛАЙН-ИГРОТЕКА «ЛОГОПЯТА»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" name="Стрелка влево 28">
            <a:hlinkClick r:id="rId11" action="ppaction://hlinksldjump"/>
          </p:cNvPr>
          <p:cNvSpPr/>
          <p:nvPr/>
        </p:nvSpPr>
        <p:spPr>
          <a:xfrm>
            <a:off x="233685" y="95008"/>
            <a:ext cx="978408" cy="484632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меню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271E-6 -4.72222E-6 L -0.28512 0.12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64" y="6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012E-6 3.47222E-6 L -0.49184 0.189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2" y="9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88E-6 1.80556E-6 L -0.37803 -0.080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2" y="-4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2593E-7 4.86111E-7 L -0.10206 -0.233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1" y="-11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789E-6 -4.51389E-6 L -0.42105 0.0262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3" y="1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333E-6 3.95833E-6 L -0.2894 0.0041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7" y="19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130</Words>
  <Application>Microsoft Office PowerPoint</Application>
  <PresentationFormat>Произвольный</PresentationFormat>
  <Paragraphs>41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30</cp:revision>
  <dcterms:created xsi:type="dcterms:W3CDTF">2021-12-06T09:25:50Z</dcterms:created>
  <dcterms:modified xsi:type="dcterms:W3CDTF">2021-12-07T05:48:43Z</dcterms:modified>
</cp:coreProperties>
</file>