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71" r:id="rId11"/>
    <p:sldId id="277" r:id="rId12"/>
    <p:sldId id="267" r:id="rId13"/>
    <p:sldId id="268" r:id="rId14"/>
    <p:sldId id="272" r:id="rId15"/>
    <p:sldId id="269" r:id="rId16"/>
    <p:sldId id="276" r:id="rId17"/>
    <p:sldId id="273" r:id="rId18"/>
    <p:sldId id="270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630" autoAdjust="0"/>
  </p:normalViewPr>
  <p:slideViewPr>
    <p:cSldViewPr>
      <p:cViewPr varScale="1">
        <p:scale>
          <a:sx n="86" d="100"/>
          <a:sy n="86" d="100"/>
        </p:scale>
        <p:origin x="152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53;&#1080;&#1082;&#1086;&#1083;&#1072;&#1081;\Downloads\20211206_114957.mp4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package" Target="../embeddings/Microsoft_PowerPoint_Presentation.pptx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256490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2564904"/>
            <a:ext cx="5544616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03648" y="2334071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0070C0"/>
                </a:solidFill>
                <a:latin typeface="MS Reference Sans Serif" pitchFamily="34" charset="0"/>
              </a:rPr>
              <a:t>Презентация проекта </a:t>
            </a:r>
          </a:p>
          <a:p>
            <a:pPr algn="ctr"/>
            <a:r>
              <a:rPr lang="ru-RU" sz="3600" b="1" i="1" dirty="0">
                <a:solidFill>
                  <a:srgbClr val="0070C0"/>
                </a:solidFill>
                <a:latin typeface="MS Reference Sans Serif" pitchFamily="34" charset="0"/>
              </a:rPr>
              <a:t>«Зимующие птицы»</a:t>
            </a:r>
          </a:p>
        </p:txBody>
      </p:sp>
    </p:spTree>
    <p:extLst>
      <p:ext uri="{BB962C8B-B14F-4D97-AF65-F5344CB8AC3E}">
        <p14:creationId xmlns:p14="http://schemas.microsoft.com/office/powerpoint/2010/main" val="2066655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69"/>
          <a:stretch/>
        </p:blipFill>
        <p:spPr bwMode="auto">
          <a:xfrm>
            <a:off x="6300192" y="2924944"/>
            <a:ext cx="2664296" cy="212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837331"/>
            <a:ext cx="320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4088" y="980728"/>
            <a:ext cx="2318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Использование раздаточного материала на НОД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5373216"/>
            <a:ext cx="2565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Наблюдение за птицами 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прогулке</a:t>
            </a:r>
            <a:endParaRPr lang="ru-RU" dirty="0"/>
          </a:p>
        </p:txBody>
      </p:sp>
      <p:pic>
        <p:nvPicPr>
          <p:cNvPr id="5131" name="Picture 11" descr="J:\детский сад\фото группы 2017\20171017_1154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8" t="28515" r="13888" b="27832"/>
          <a:stretch/>
        </p:blipFill>
        <p:spPr bwMode="auto">
          <a:xfrm>
            <a:off x="4139952" y="2924944"/>
            <a:ext cx="1802576" cy="21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Николай\Downloads\20211216_0905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045992" y="490512"/>
            <a:ext cx="2414974" cy="1811230"/>
          </a:xfrm>
          <a:prstGeom prst="rect">
            <a:avLst/>
          </a:prstGeom>
          <a:noFill/>
        </p:spPr>
      </p:pic>
      <p:pic>
        <p:nvPicPr>
          <p:cNvPr id="16" name="20211206_114957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539552" y="2924944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1880" y="5157192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Загадывание загадок </a:t>
            </a:r>
          </a:p>
        </p:txBody>
      </p:sp>
      <p:pic>
        <p:nvPicPr>
          <p:cNvPr id="22530" name="Picture 2" descr="C:\Users\Николай\Downloads\20211220_104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96849" y="1023831"/>
            <a:ext cx="4377270" cy="3282952"/>
          </a:xfrm>
          <a:prstGeom prst="rect">
            <a:avLst/>
          </a:prstGeom>
          <a:noFill/>
        </p:spPr>
      </p:pic>
      <p:pic>
        <p:nvPicPr>
          <p:cNvPr id="22531" name="Picture 3" descr="C:\Users\Николай\Downloads\20211220_1047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31506" y="956726"/>
            <a:ext cx="4416491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5911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89573"/>
            <a:ext cx="878497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</a:p>
          <a:p>
            <a:pPr algn="ctr"/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Подвижные игры: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«Птицы в гнездышках», «Птички летают», «Птички и птенчики», «Ловлю птиц», «Совушка-сова», «Воробьи и автомобиль»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* Пальчиковые игры: «Птички»; «Кормушка». </a:t>
            </a:r>
          </a:p>
        </p:txBody>
      </p:sp>
      <p:pic>
        <p:nvPicPr>
          <p:cNvPr id="9" name="Picture 2" descr="C:\Users\Николай\Downloads\20211216_090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687790" y="2936946"/>
            <a:ext cx="4128460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334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16632"/>
            <a:ext cx="698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Трудовая деятельность</a:t>
            </a:r>
          </a:p>
          <a:p>
            <a:pPr algn="ctr"/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Изготовление эко-кормушек.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*Труд в природе – кормление птиц.</a:t>
            </a:r>
          </a:p>
        </p:txBody>
      </p:sp>
      <p:pic>
        <p:nvPicPr>
          <p:cNvPr id="7" name="Picture 2" descr="C:\Users\Николай\Downloads\20211122_112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772816"/>
            <a:ext cx="3253290" cy="4337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6874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0" y="-19556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6632"/>
            <a:ext cx="87849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</a:p>
          <a:p>
            <a:pPr algn="ctr"/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Раскрашивание силуэтов птиц.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Раскрашивание птиц, опираясь на образцы «Птицы на дереве».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Лепка зимующих птиц (снегири и синички).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«Снегири на ветке рябины»» - рисование птичек.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Оригами «Снегирь»</a:t>
            </a:r>
          </a:p>
        </p:txBody>
      </p:sp>
      <p:pic>
        <p:nvPicPr>
          <p:cNvPr id="22530" name="Picture 2" descr="C:\Users\Николай\Downloads\IMG-20211117-WA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212976"/>
            <a:ext cx="2878965" cy="215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C:\Users\Николай\Downloads\IMG-20211117-WA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284984"/>
            <a:ext cx="2443200" cy="32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C:\Users\Николай\Downloads\IMG-20211214-WA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3140968"/>
            <a:ext cx="248427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0389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0"/>
            <a:ext cx="869625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Развитие речи      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*Составление описательного рассказа об одной из зимующих птиц;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Дидактические игры: «Назови ласково», «Один-много», «Большой – маленький», «Сосчитай птиц», «Угадай по описанию»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*  Чтение худ. литературы: В. Звягиной «Воробей», С. А. Есенина «Поёт зима, аукает», Т. Евдошенко «Берегите птиц», Ю. Никонова «Зимние гости»;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 Отгадывание загадок про зимующих птиц;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4581128"/>
            <a:ext cx="2801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Составление </a:t>
            </a:r>
          </a:p>
          <a:p>
            <a:pPr algn="ctr"/>
            <a:r>
              <a:rPr lang="ru-RU" dirty="0"/>
              <a:t>описательного рассказа </a:t>
            </a:r>
          </a:p>
        </p:txBody>
      </p:sp>
      <p:pic>
        <p:nvPicPr>
          <p:cNvPr id="11" name="Picture 2" descr="C:\Users\Николай\Downloads\20211220_1004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903177" y="3681999"/>
            <a:ext cx="3176120" cy="2382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0938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 descr="C:\Users\Николай\Downloads\20211220_095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65566" y="1070738"/>
            <a:ext cx="4176464" cy="3132348"/>
          </a:xfrm>
          <a:prstGeom prst="rect">
            <a:avLst/>
          </a:prstGeom>
          <a:noFill/>
        </p:spPr>
      </p:pic>
      <p:pic>
        <p:nvPicPr>
          <p:cNvPr id="23556" name="Picture 4" descr="C:\Users\Николай\Downloads\20211220_095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406981" y="1049736"/>
            <a:ext cx="4200467" cy="31503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419872" y="4869160"/>
            <a:ext cx="2920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Игра «Найди и назови»</a:t>
            </a:r>
          </a:p>
        </p:txBody>
      </p:sp>
    </p:spTree>
    <p:extLst>
      <p:ext uri="{BB962C8B-B14F-4D97-AF65-F5344CB8AC3E}">
        <p14:creationId xmlns:p14="http://schemas.microsoft.com/office/powerpoint/2010/main" val="4190233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6632"/>
            <a:ext cx="835292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Рекомендации родителям по прочтению художественной литературы о зимующих птицах.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Приобщить родителей к подбору художественной литературы (энциклопедии, сказки, рассказы, стихи, загадки ) по данной тематике в книжный уголок группы.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Консультация для родителей «Как и из чего можно сделать кормушку для птиц».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Изготовление кормушек для птиц.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Предложить родителям принести корм в детский сад для подкормки птиц на прогулке. 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65104"/>
            <a:ext cx="2290378" cy="1723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C:\Users\Николай\Downloads\20211122_112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365104"/>
            <a:ext cx="1741122" cy="2321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C:\Users\Николай\Downloads\IMG-20211126-WA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9074" y="4365104"/>
            <a:ext cx="172819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2353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8969"/>
            <a:ext cx="878497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Заключительный этап.</a:t>
            </a:r>
          </a:p>
          <a:p>
            <a:pPr algn="ctr"/>
            <a:endParaRPr lang="ru-RU" sz="1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/>
              <a:t>*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Викторина: «Кто больше знает о птицах?»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Цель: Закрепить знания о зимующих птицах, умение их различать.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Выставка детских работ по теме «Зимующие птицы»»;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Оформление группы на заданную тему (оформление модуля, веточек на столы)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 Оформление презентации проекта.</a:t>
            </a:r>
          </a:p>
        </p:txBody>
      </p:sp>
      <p:pic>
        <p:nvPicPr>
          <p:cNvPr id="24578" name="Picture 2" descr="C:\Users\Николай\Downloads\IMG-20211214-WA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2708920"/>
            <a:ext cx="2015208" cy="2686944"/>
          </a:xfrm>
          <a:prstGeom prst="rect">
            <a:avLst/>
          </a:prstGeom>
          <a:noFill/>
        </p:spPr>
      </p:pic>
      <p:pic>
        <p:nvPicPr>
          <p:cNvPr id="23554" name="Picture 2" descr="C:\Users\Николай\Downloads\20211216_0714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027715" y="3757261"/>
            <a:ext cx="2626087" cy="1969565"/>
          </a:xfrm>
          <a:prstGeom prst="rect">
            <a:avLst/>
          </a:prstGeom>
          <a:noFill/>
        </p:spPr>
      </p:pic>
      <p:pic>
        <p:nvPicPr>
          <p:cNvPr id="23555" name="Picture 3" descr="C:\Users\Николай\Downloads\20211216_0712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3789040"/>
            <a:ext cx="2720069" cy="2040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0868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7" b="100000" l="429" r="100000">
                        <a14:foregroundMark x1="81429" y1="11135" x2="94143" y2="38116"/>
                        <a14:foregroundMark x1="70286" y1="34047" x2="85571" y2="29122"/>
                        <a14:foregroundMark x1="72429" y1="21627" x2="81571" y2="28480"/>
                        <a14:foregroundMark x1="66143" y1="35332" x2="69286" y2="32762"/>
                        <a14:foregroundMark x1="96143" y1="25696" x2="99571" y2="23769"/>
                        <a14:foregroundMark x1="64714" y1="64240" x2="80571" y2="56959"/>
                        <a14:foregroundMark x1="92429" y1="50321" x2="99571" y2="50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4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88640"/>
            <a:ext cx="7164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Зима нарядней сделала </a:t>
            </a:r>
          </a:p>
          <a:p>
            <a:pPr algn="ctr"/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парки, и сады.</a:t>
            </a:r>
          </a:p>
          <a:p>
            <a:pPr algn="ctr"/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Лишь птицам зимой в холоде</a:t>
            </a:r>
          </a:p>
          <a:p>
            <a:pPr algn="ctr"/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отыскать еды!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43808" y="4149080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3478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 b="8338"/>
          <a:stretch/>
        </p:blipFill>
        <p:spPr>
          <a:xfrm>
            <a:off x="0" y="-7831"/>
            <a:ext cx="9144000" cy="69306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8324" y="179697"/>
            <a:ext cx="820127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Авторы проекта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Власенко Нина Владимировна, воспитатель, I кв. категории.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Константинова М.А воспитатель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, СЗД</a:t>
            </a:r>
          </a:p>
          <a:p>
            <a:pPr algn="just"/>
            <a:r>
              <a:rPr lang="ru-RU" sz="2800">
                <a:latin typeface="Times New Roman" pitchFamily="18" charset="0"/>
                <a:cs typeface="Times New Roman" pitchFamily="18" charset="0"/>
              </a:rPr>
              <a:t>Емельянова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Юлия Николаевна, учитель-логопед,  высшей кв. категории.  </a:t>
            </a:r>
          </a:p>
          <a:p>
            <a:pPr algn="just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Продолжительность проекта: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среднесрочный (с 06.12.2021г. по 30.12.2021г.)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групповой, речевой, творческо-познавательный.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воспитатели, учитель-логопед,  дети логопедической группы  и их родители.</a:t>
            </a:r>
          </a:p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Возраст детей: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5-7 лет.</a:t>
            </a:r>
          </a:p>
        </p:txBody>
      </p:sp>
    </p:spTree>
    <p:extLst>
      <p:ext uri="{BB962C8B-B14F-4D97-AF65-F5344CB8AC3E}">
        <p14:creationId xmlns:p14="http://schemas.microsoft.com/office/powerpoint/2010/main" val="2299102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05" b="7084"/>
          <a:stretch/>
        </p:blipFill>
        <p:spPr>
          <a:xfrm>
            <a:off x="0" y="-7830"/>
            <a:ext cx="9144000" cy="67491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267892"/>
            <a:ext cx="74888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Недостаточный уровень знаний у детей о том, что зимнее время – это не только веселые праздники, оживленное катание с горок, отчаянная игра в снежки, но и крепкие морозы с пронизывающим ветром. Зимующим птицам очень тяжело пережить эти времена, они нуждаются в помощи. Люди могут помочь птицам, устраивая для них столовые – развешивая кормушки и регулярно подсыпая корм.</a:t>
            </a:r>
          </a:p>
        </p:txBody>
      </p:sp>
    </p:spTree>
    <p:extLst>
      <p:ext uri="{BB962C8B-B14F-4D97-AF65-F5344CB8AC3E}">
        <p14:creationId xmlns:p14="http://schemas.microsoft.com/office/powerpoint/2010/main" val="3917126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6" b="8876"/>
          <a:stretch/>
        </p:blipFill>
        <p:spPr>
          <a:xfrm>
            <a:off x="0" y="-7830"/>
            <a:ext cx="9144000" cy="68321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86916"/>
            <a:ext cx="79928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расширение и обогащение знаний о зимующих птицах.</a:t>
            </a:r>
          </a:p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* закрепить знания детей о зимующих птицах, о роли человека в жизни зимующих птиц;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* пополнить развивающую среду по теме проекта;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* воспитывать желание помогать птицам в трудное для них время;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* развивать интерес и заботливое отношение  к живому миру в процессе экологического воспитания и умения отражать это в рисунке, лепке, аппликации, ручном труде.</a:t>
            </a:r>
          </a:p>
        </p:txBody>
      </p:sp>
    </p:spTree>
    <p:extLst>
      <p:ext uri="{BB962C8B-B14F-4D97-AF65-F5344CB8AC3E}">
        <p14:creationId xmlns:p14="http://schemas.microsoft.com/office/powerpoint/2010/main" val="446030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43"/>
          <a:stretch/>
        </p:blipFill>
        <p:spPr>
          <a:xfrm>
            <a:off x="0" y="-7830"/>
            <a:ext cx="9144000" cy="68658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764" y="116632"/>
            <a:ext cx="882047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</a:p>
          <a:p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 Сформированы элементарные представления о зимующих птицах.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 Сформированы представления о правильных и способах взаимодействия с объектами природы.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 Развит интерес к наблюдению за объектами и явлениями природы.</a:t>
            </a:r>
          </a:p>
          <a:p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 Повысился уровень экологической воспитанности родителей.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 Проводят с детьми наблюдения в природе и пресекают попытки жестокого обращения с объектами природы.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 Привлекают детей к совместному труду в природе, заботе о птицах.</a:t>
            </a:r>
          </a:p>
          <a:p>
            <a:r>
              <a:rPr lang="ru-RU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Педагоги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 Ведут активную работу по экологическому воспитанию детей.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*Используют различные формы работы, интеграцию образовательных областей.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* Распространяют и обобщают опыт.</a:t>
            </a:r>
          </a:p>
        </p:txBody>
      </p:sp>
    </p:spTree>
    <p:extLst>
      <p:ext uri="{BB962C8B-B14F-4D97-AF65-F5344CB8AC3E}">
        <p14:creationId xmlns:p14="http://schemas.microsoft.com/office/powerpoint/2010/main" val="3505694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3650" y="-7832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04664"/>
            <a:ext cx="856895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Организационные формы работы дошкольников над проектом: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Формы работы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Непосредственная образовательная деятельность.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Наблюдения в природе.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Чтение художественной литературы.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Рассматривание и изучение иллюстрационных материалов.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Участие в игровой деятельности.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Самостоятельная деятельность.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 Проведение ситуативных бесед.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Продуктивная деятельность.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Чтение стихов.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*Организация выставок детских работ по теме «Зимующие птицы»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Организация родителей по изготовлению кормушек </a:t>
            </a:r>
          </a:p>
        </p:txBody>
      </p:sp>
    </p:spTree>
    <p:extLst>
      <p:ext uri="{BB962C8B-B14F-4D97-AF65-F5344CB8AC3E}">
        <p14:creationId xmlns:p14="http://schemas.microsoft.com/office/powerpoint/2010/main" val="2292872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-13072" y="-7834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1960" y="35203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6632"/>
            <a:ext cx="84969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Подготовительный этап:</a:t>
            </a:r>
          </a:p>
          <a:p>
            <a:pPr algn="just"/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*определение уровня знаний детей о зимующих птицах; </a:t>
            </a:r>
          </a:p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*определение темы проекта, задач, стратегий и механизмов; </a:t>
            </a:r>
          </a:p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*подбор необходимой литературы по данной теме.</a:t>
            </a:r>
          </a:p>
          <a:p>
            <a:pPr algn="just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9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0" y="-7831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67" y="-934"/>
            <a:ext cx="8640921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Основной этап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Познавательная деятельность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 Игровые упражнения и дидактические игры: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«Какая это птица»; «В зимней столовой»; «Какой птицы не стало»; «Чей голос?»;  «Собери птичку»;  «Кто дальше, кто ближе»;  «Кто, где сидит», «Покажи и назови»; «Угадай по описанию»; «4 лишний».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 На занятиях использовали раздаточный и демонстрационный материал по теме «Зимующие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птицы».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432633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" b="10882"/>
          <a:stretch/>
        </p:blipFill>
        <p:spPr>
          <a:xfrm>
            <a:off x="0" y="52315"/>
            <a:ext cx="9144000" cy="6805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0466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88640"/>
            <a:ext cx="8208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Проводились логопедические занятия по теме «Зимующие птицы». 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 Наблюдение за птицами 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прогулке: внешний вид, 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строение, питание, повадки, 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сходства и отличия.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 Рассматривание альбома 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«Зимующие птицы».</a:t>
            </a:r>
          </a:p>
        </p:txBody>
      </p:sp>
      <p:graphicFrame>
        <p:nvGraphicFramePr>
          <p:cNvPr id="6" name="Объект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198417"/>
              </p:ext>
            </p:extLst>
          </p:nvPr>
        </p:nvGraphicFramePr>
        <p:xfrm>
          <a:off x="4139952" y="901184"/>
          <a:ext cx="4622844" cy="2599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Презентация" r:id="rId5" imgW="6094361" imgH="3427618" progId="PowerPoint.Show.12">
                  <p:embed/>
                </p:oleObj>
              </mc:Choice>
              <mc:Fallback>
                <p:oleObj name="Презентация" r:id="rId5" imgW="6094361" imgH="3427618" progId="PowerPoint.Show.12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901184"/>
                        <a:ext cx="4622844" cy="25998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821859" y="5855171"/>
            <a:ext cx="237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50231" y="5805264"/>
            <a:ext cx="2293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Игра </a:t>
            </a:r>
          </a:p>
          <a:p>
            <a:r>
              <a:rPr lang="ru-RU" dirty="0"/>
              <a:t>«В зимней столовой»</a:t>
            </a:r>
          </a:p>
        </p:txBody>
      </p:sp>
      <p:pic>
        <p:nvPicPr>
          <p:cNvPr id="1039" name="Picture 15" descr="C:\Users\Николай\Downloads\20211220_0950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-139495" y="3603991"/>
            <a:ext cx="3128115" cy="2346086"/>
          </a:xfrm>
          <a:prstGeom prst="rect">
            <a:avLst/>
          </a:prstGeom>
          <a:noFill/>
        </p:spPr>
      </p:pic>
      <p:pic>
        <p:nvPicPr>
          <p:cNvPr id="1040" name="Picture 16" descr="C:\Users\Николай\Downloads\20211220_0951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1955709" y="3957059"/>
            <a:ext cx="3072341" cy="2304256"/>
          </a:xfrm>
          <a:prstGeom prst="rect">
            <a:avLst/>
          </a:prstGeom>
          <a:noFill/>
        </p:spPr>
      </p:pic>
      <p:pic>
        <p:nvPicPr>
          <p:cNvPr id="1041" name="Picture 17" descr="C:\Users\Николай\Downloads\20211220_09514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4271966" y="4017066"/>
            <a:ext cx="2976331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65673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894</Words>
  <Application>Microsoft Office PowerPoint</Application>
  <PresentationFormat>Экран (4:3)</PresentationFormat>
  <Paragraphs>115</Paragraphs>
  <Slides>19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MS Reference Sans Serif</vt:lpstr>
      <vt:lpstr>Times New Roman</vt:lpstr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NV Gr.4</cp:lastModifiedBy>
  <cp:revision>73</cp:revision>
  <dcterms:created xsi:type="dcterms:W3CDTF">2018-12-12T18:10:20Z</dcterms:created>
  <dcterms:modified xsi:type="dcterms:W3CDTF">2023-03-01T05:08:05Z</dcterms:modified>
</cp:coreProperties>
</file>