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67" r:id="rId19"/>
    <p:sldId id="268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8br4iHZLcaNf5CYCIfRiLmy4zGtfu4wWyj3HNwHEL8/edit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v2pNCOf_ccJR6PkXQ7J0DRtHbSMgzFTf3ySlJhRPyc/edit?usp=sharing" TargetMode="External"/><Relationship Id="rId2" Type="http://schemas.openxmlformats.org/officeDocument/2006/relationships/hyperlink" Target="https://docs.google.com/presentation/d/1RYRN3-9xlIa13Rsn72Xc7iFFDQjBMcSFJOVxUyZuDRM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MjXCKw4tbKQiTI_3hpSK-v8W4GVnwm_RkrFcTRETfSo/edit?usp=sharing" TargetMode="External"/><Relationship Id="rId5" Type="http://schemas.openxmlformats.org/officeDocument/2006/relationships/hyperlink" Target="https://docs.google.com/document/d/1Cpq4bOCUbJaDVLgGVueNr0m0i-TxlmV45AU9C7Bmg3E/edit?usp=sharing" TargetMode="External"/><Relationship Id="rId4" Type="http://schemas.openxmlformats.org/officeDocument/2006/relationships/hyperlink" Target="https://docs.google.com/presentation/d/1V4ed1TDBrkk_k988-iO1WXsJxJcsug-uT_p5oIQcYc0/edit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Dzr-x3XGWUWrpr_noSJg4TM584ykQ9BiRlwwM8pQLHQ/edit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4015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ПРОЕКТ «ТЕАТР ДЛЯ ВСЕХ»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7664896" cy="136815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Автор проекта: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Власенко Нина Владимировна, </a:t>
            </a:r>
            <a:r>
              <a:rPr lang="ru-RU">
                <a:solidFill>
                  <a:schemeClr val="tx1"/>
                </a:solidFill>
              </a:rPr>
              <a:t>воспитатель,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 Константинова М.А воспитатель, СЗД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ru-RU" dirty="0">
                <a:solidFill>
                  <a:schemeClr val="tx1"/>
                </a:solidFill>
              </a:rPr>
              <a:t>кв. категория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19998"/>
            <a:ext cx="726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МАДОУ «Детский сад комбинированного вида № 4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36400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реализации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Подготовительный этап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Определение цели и задач проекта.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Составление плана реализации проекта.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Подбор художественной и методической литературы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Изучение сайтов по театрализованной деятельности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2"/>
              </a:rPr>
              <a:t>Анкетирование</a:t>
            </a:r>
            <a:r>
              <a:rPr lang="ru-RU" dirty="0">
                <a:solidFill>
                  <a:schemeClr val="bg1"/>
                </a:solidFill>
              </a:rPr>
              <a:t>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Основной этап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Чтение с детьми русских народных сказок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Беседа с детьми о театре, </a:t>
            </a:r>
            <a:r>
              <a:rPr lang="ru-RU" dirty="0">
                <a:solidFill>
                  <a:schemeClr val="bg1"/>
                </a:solidFill>
                <a:hlinkClick r:id="rId2"/>
              </a:rPr>
              <a:t>показ презентации </a:t>
            </a:r>
            <a:r>
              <a:rPr lang="ru-RU" dirty="0">
                <a:solidFill>
                  <a:schemeClr val="bg1"/>
                </a:solidFill>
              </a:rPr>
              <a:t>«Путешествие в театр»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Разучивание ролей к спектаклям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Оформление выставки рисунков «Моя любимая сказка».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3"/>
              </a:rPr>
              <a:t>Консультация для родителей </a:t>
            </a:r>
            <a:r>
              <a:rPr lang="ru-RU" dirty="0">
                <a:solidFill>
                  <a:schemeClr val="bg1"/>
                </a:solidFill>
              </a:rPr>
              <a:t>«Театральная деятельность в детском саду»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4"/>
              </a:rPr>
              <a:t>Презентация для родителей </a:t>
            </a:r>
            <a:r>
              <a:rPr lang="ru-RU" dirty="0">
                <a:solidFill>
                  <a:schemeClr val="bg1"/>
                </a:solidFill>
              </a:rPr>
              <a:t>«Виды театра»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5"/>
              </a:rPr>
              <a:t>Родительское собрание </a:t>
            </a:r>
            <a:r>
              <a:rPr lang="ru-RU" dirty="0">
                <a:solidFill>
                  <a:schemeClr val="bg1"/>
                </a:solidFill>
              </a:rPr>
              <a:t>«Театр – наш друг и помощник»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Посещение выездных театров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</a:t>
            </a:r>
            <a:r>
              <a:rPr lang="ru-RU" dirty="0" err="1">
                <a:solidFill>
                  <a:schemeClr val="bg1"/>
                </a:solidFill>
              </a:rPr>
              <a:t>потешки</a:t>
            </a:r>
            <a:r>
              <a:rPr lang="ru-RU" dirty="0">
                <a:solidFill>
                  <a:schemeClr val="bg1"/>
                </a:solidFill>
              </a:rPr>
              <a:t> «Сидит белка на тележке», мини-сценки в индивидуальной работе, показ сказки «Теремок» на </a:t>
            </a:r>
            <a:r>
              <a:rPr lang="ru-RU" dirty="0" err="1">
                <a:solidFill>
                  <a:schemeClr val="bg1"/>
                </a:solidFill>
              </a:rPr>
              <a:t>фланелеграфе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>
                <a:solidFill>
                  <a:schemeClr val="bg1"/>
                </a:solidFill>
                <a:hlinkClick r:id="rId6"/>
              </a:rPr>
              <a:t>«Репка» </a:t>
            </a:r>
            <a:r>
              <a:rPr lang="ru-RU" dirty="0">
                <a:solidFill>
                  <a:schemeClr val="bg1"/>
                </a:solidFill>
              </a:rPr>
              <a:t>в драматизации.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ВЫСТАВКА РАБОТ «МОЯ ЛЮБИМАЯ СКАЗКА»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740727" cy="28055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G:\репка театр\14533435715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04" y="2348879"/>
            <a:ext cx="2992755" cy="399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ДЛЯ ДЕТЕЙ «ПУТЕШЕСТВИЕ В ТЕАТР»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G:\фото бабушки\100LGDSC\CAM0097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9260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277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СКАЗКА «КОЛОБОК» С ИСПОЛЬЗОВАНИЕМ ТЕАТРА НА ПАЛОЧКАХ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218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ИНСЦЕНИРОВАНИЕ СКАЗКИ «РЕПКА»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 descr="G:\репка театр\CAM01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84" y="1600200"/>
            <a:ext cx="339263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776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РОДИТЕЛЬСКОЕ СОБРАНИЕ «ТЕАТР – НАШ ДРУГ И ПОМОЩНИК»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2" descr="G:\фото бабушки\100LGDSC\CAM009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8" y="2852936"/>
            <a:ext cx="2921000" cy="38944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626822" cy="35038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G:\фото бабушки\100LGDSC\CAM009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1783"/>
            <a:ext cx="247815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ТЕАТРА В ГРУППЕ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           </a:t>
            </a:r>
          </a:p>
          <a:p>
            <a:r>
              <a:rPr lang="ru-RU" dirty="0"/>
              <a:t>        </a:t>
            </a:r>
          </a:p>
          <a:p>
            <a:endParaRPr lang="ru-RU" dirty="0"/>
          </a:p>
        </p:txBody>
      </p:sp>
      <p:pic>
        <p:nvPicPr>
          <p:cNvPr id="4" name="Picture 4" descr="G:\репка театр\CAM009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4366"/>
            <a:ext cx="2347218" cy="3153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5" descr="G:\репка театр\CAM00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59" y="1819437"/>
            <a:ext cx="2205742" cy="32450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G:\репка театр\CAM009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34894"/>
            <a:ext cx="2490918" cy="31027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6" descr="G:\репка театр\CAM0099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/>
          <a:stretch/>
        </p:blipFill>
        <p:spPr bwMode="auto">
          <a:xfrm>
            <a:off x="3275856" y="3573016"/>
            <a:ext cx="2490918" cy="27895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979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Завершающий этап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Развлечение детей с родителями «В гостях у сказки» (</a:t>
            </a:r>
            <a:r>
              <a:rPr lang="ru-RU" dirty="0">
                <a:solidFill>
                  <a:schemeClr val="bg1"/>
                </a:solidFill>
                <a:hlinkClick r:id="rId2"/>
              </a:rPr>
              <a:t>сценарий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Оформление фотоотчёта проекта «Театр для всех!»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Участие в проекте 75% семей группы.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Родители и дети познакомились с историей театра, его видами, способами изготовления и обыгрывания.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При проведении опроса в конце проекта «Играете ли Вы с ребёнком дома в театр?», возросло желание родителей заниматься театральной деятельностью дома с детьми, посещать театр.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Многие родители приобрели и изготовили для домашнего использования театры.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Увлечённое использование театрального центра детьми в группе в самостоятельной деятельности и хорошие показатели «актёрского мастерства» для детей логопедической группы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Фотоотчёт проекта «Театр для всех!»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Выставка рисунков «Моя любимая сказка».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</a:t>
            </a:r>
            <a:r>
              <a:rPr lang="ru-RU" dirty="0" err="1">
                <a:solidFill>
                  <a:schemeClr val="bg1"/>
                </a:solidFill>
              </a:rPr>
              <a:t>потешки</a:t>
            </a:r>
            <a:r>
              <a:rPr lang="ru-RU" dirty="0">
                <a:solidFill>
                  <a:schemeClr val="bg1"/>
                </a:solidFill>
              </a:rPr>
              <a:t> «Сидит белка на тележке», мини-сценки в индивидуальной работе, показ сказки «Колобок» с использованием театра на палочках., «Репка» в драматизации.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ПАСПОРТ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Тип проекта: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 тематике: информационно - творческий</a:t>
            </a:r>
          </a:p>
          <a:p>
            <a:r>
              <a:rPr lang="ru-RU" dirty="0">
                <a:solidFill>
                  <a:schemeClr val="bg1"/>
                </a:solidFill>
              </a:rPr>
              <a:t>По составу участников: групповой</a:t>
            </a:r>
          </a:p>
          <a:p>
            <a:r>
              <a:rPr lang="ru-RU" dirty="0">
                <a:solidFill>
                  <a:schemeClr val="bg1"/>
                </a:solidFill>
              </a:rPr>
              <a:t>По срокам реализации: среднесрочный</a:t>
            </a:r>
          </a:p>
          <a:p>
            <a:r>
              <a:rPr lang="ru-RU" dirty="0">
                <a:solidFill>
                  <a:schemeClr val="bg1"/>
                </a:solidFill>
              </a:rPr>
              <a:t>По характеру контактов: Ребёнок и семья в рамках одной группы</a:t>
            </a:r>
          </a:p>
          <a:p>
            <a:r>
              <a:rPr lang="ru-RU" dirty="0">
                <a:solidFill>
                  <a:schemeClr val="bg1"/>
                </a:solidFill>
              </a:rPr>
              <a:t>По характеру участия ребёнка: участник от зарождения идеи до получения результата.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Участники проекта: </a:t>
            </a:r>
            <a:r>
              <a:rPr lang="ru-RU" dirty="0">
                <a:solidFill>
                  <a:schemeClr val="bg1"/>
                </a:solidFill>
              </a:rPr>
              <a:t>воспитатели, дети, родители, музыкальный руководитель</a:t>
            </a:r>
          </a:p>
          <a:p>
            <a:r>
              <a:rPr lang="ru-RU" b="1" dirty="0">
                <a:solidFill>
                  <a:schemeClr val="bg1"/>
                </a:solidFill>
              </a:rPr>
              <a:t>Формы работы:</a:t>
            </a:r>
            <a:r>
              <a:rPr lang="ru-RU" dirty="0">
                <a:solidFill>
                  <a:schemeClr val="bg1"/>
                </a:solidFill>
              </a:rPr>
              <a:t> продуктивная, познавательная, игровая, работа с родителями</a:t>
            </a:r>
          </a:p>
          <a:p>
            <a:r>
              <a:rPr lang="ru-RU" b="1" dirty="0">
                <a:solidFill>
                  <a:schemeClr val="bg1"/>
                </a:solidFill>
              </a:rPr>
              <a:t>Средства реализации: </a:t>
            </a:r>
            <a:r>
              <a:rPr lang="ru-RU" dirty="0">
                <a:solidFill>
                  <a:schemeClr val="bg1"/>
                </a:solidFill>
              </a:rPr>
              <a:t>помощь родителей, музыкального руководителя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 Акулова О. Театрализованные игры // Дошкольное воспитание, 2005.-N4.</a:t>
            </a:r>
          </a:p>
          <a:p>
            <a:r>
              <a:rPr lang="ru-RU" dirty="0">
                <a:solidFill>
                  <a:schemeClr val="bg1"/>
                </a:solidFill>
              </a:rPr>
              <a:t> Антипина Е. А. Театрализованная деятельность в детском саду. -М., 2003.</a:t>
            </a:r>
          </a:p>
          <a:p>
            <a:r>
              <a:rPr lang="ru-RU" dirty="0">
                <a:solidFill>
                  <a:schemeClr val="bg1"/>
                </a:solidFill>
              </a:rPr>
              <a:t>Вакуленко Ю.А. «Театрализованные инсценировки сказок в детском саду». - Волгоград, 2007. </a:t>
            </a:r>
          </a:p>
          <a:p>
            <a:r>
              <a:rPr lang="ru-RU" dirty="0">
                <a:solidFill>
                  <a:schemeClr val="bg1"/>
                </a:solidFill>
              </a:rPr>
              <a:t>Ерофеева Т. И. Игра-драматизация // Воспитание детей в игре. – М., 1994.</a:t>
            </a:r>
          </a:p>
          <a:p>
            <a:r>
              <a:rPr lang="ru-RU" dirty="0" err="1">
                <a:solidFill>
                  <a:schemeClr val="bg1"/>
                </a:solidFill>
              </a:rPr>
              <a:t>Куцакова</a:t>
            </a:r>
            <a:r>
              <a:rPr lang="ru-RU" dirty="0">
                <a:solidFill>
                  <a:schemeClr val="bg1"/>
                </a:solidFill>
              </a:rPr>
              <a:t> Л. В., Мерзлякова С. И. Воспитание ребенка-дошкольника. -М. 2004.</a:t>
            </a:r>
          </a:p>
          <a:p>
            <a:r>
              <a:rPr lang="ru-RU" dirty="0" err="1">
                <a:solidFill>
                  <a:schemeClr val="bg1"/>
                </a:solidFill>
              </a:rPr>
              <a:t>Маханева</a:t>
            </a:r>
            <a:r>
              <a:rPr lang="ru-RU" dirty="0">
                <a:solidFill>
                  <a:schemeClr val="bg1"/>
                </a:solidFill>
              </a:rPr>
              <a:t> М. Д. Театрализованные занятия в детском саду. -М. : Сфера, 2001.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ПРИХОДИТЕ К НАМ В ТЕАТР</a:t>
            </a: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07" y="1772816"/>
            <a:ext cx="280744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373216"/>
            <a:ext cx="74168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Внешний интерес детей и родителей к театру и театральной деятельности. В городе нет театра.</a:t>
            </a:r>
          </a:p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Обоснование проблемы</a:t>
            </a:r>
            <a:r>
              <a:rPr lang="ru-RU" b="1" dirty="0">
                <a:solidFill>
                  <a:schemeClr val="bg1"/>
                </a:solidFill>
              </a:rPr>
              <a:t>:	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Недостаточное внимание родителей и детей к театру.</a:t>
            </a:r>
          </a:p>
          <a:p>
            <a:r>
              <a:rPr lang="ru-RU" dirty="0">
                <a:solidFill>
                  <a:schemeClr val="bg1"/>
                </a:solidFill>
              </a:rPr>
              <a:t>Не сформированы умения детей в «актёрском мастерстве».</a:t>
            </a:r>
          </a:p>
          <a:p>
            <a:r>
              <a:rPr lang="ru-RU" dirty="0">
                <a:solidFill>
                  <a:schemeClr val="bg1"/>
                </a:solidFill>
              </a:rPr>
              <a:t>Поверхностные знания родителей о разных видах театра в детском саду и применении для обыгрывания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52128"/>
          </a:xfrm>
        </p:spPr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924944"/>
            <a:ext cx="4968552" cy="3201219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dirty="0">
                <a:solidFill>
                  <a:schemeClr val="bg1"/>
                </a:solidFill>
              </a:rPr>
              <a:t>Формирование у детей и родителей интереса к театру и совместной театральной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27280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Пробудить интерес детей и родителей к театру.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Привить детям первичные навыки в области театрального искусства (</a:t>
            </a:r>
            <a:r>
              <a:rPr lang="ru-RU" i="1" dirty="0">
                <a:solidFill>
                  <a:schemeClr val="bg1"/>
                </a:solidFill>
              </a:rPr>
              <a:t>использование мимики, жестов, голоса, </a:t>
            </a:r>
            <a:r>
              <a:rPr lang="ru-RU" i="1" dirty="0" err="1">
                <a:solidFill>
                  <a:schemeClr val="bg1"/>
                </a:solidFill>
              </a:rPr>
              <a:t>кукловождение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Развитие речи детей,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Познакомить детей и родителей с видами театральной деятельности в детском саду.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Заинтересовать родителей в приобретении, изготовлении разных видов театра и дать сведения о способах обыгрывания дома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Ожидаемые 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624736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Дети  и родители познакомятся с историей театра, его видами, способами изготовления и обыгрывания.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Увлечённое использование театрального уголка  детьми в группе в самостоятельной деятельности и хорошие показатели «актёрского мастерства» для детей логопедической группы..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Фотоотчёт проекта « Театр для всех!».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Развлечение совместно с родителями «В гостях у сказки»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поставленных задач с детьми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Презентация для детей «Путешествие в театр».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Активное использование в совместной деятельности с детьми разных видов театра.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этюдов, </a:t>
            </a:r>
            <a:r>
              <a:rPr lang="ru-RU" dirty="0" err="1">
                <a:solidFill>
                  <a:schemeClr val="bg1"/>
                </a:solidFill>
              </a:rPr>
              <a:t>потешек</a:t>
            </a:r>
            <a:r>
              <a:rPr lang="ru-RU" dirty="0">
                <a:solidFill>
                  <a:schemeClr val="bg1"/>
                </a:solidFill>
              </a:rPr>
              <a:t>, мини-сценок и т. д. в индивидуальной работе.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Создание игровой среды для самостоятельной театральной деятельности детей в детском саду (изготовление театров, билетов; подбор музыки, реквизита).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Репетиции с детьми для дальнейшего показа представления в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ru-RU" dirty="0">
                <a:solidFill>
                  <a:schemeClr val="bg1"/>
                </a:solidFill>
              </a:rPr>
              <a:t>-й младшей группе и родителям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поставленных задач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Наглядная информация для родителей: папка «Театр для всех» с описанием истории театра, его видов, мастер – класс по изготовлению театров.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Презентация разных видов театра «Виды театра» (рассматривание театров, варианты их изготовления, </a:t>
            </a:r>
            <a:r>
              <a:rPr lang="ru-RU" dirty="0" err="1">
                <a:solidFill>
                  <a:schemeClr val="bg1"/>
                </a:solidFill>
              </a:rPr>
              <a:t>кукловождения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Репетиции спектакля с родителями «Волк и семеро козлят». 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Изготовление в группу новых видов театра.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поставленных задач с детьми и родителями: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Развлечение с родителями «В гостях у сказки».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Родители вместе с детьми рисовали рисунки к выставке « Моя любимая сказка».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4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690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Monotype Corsiva</vt:lpstr>
      <vt:lpstr>Тема Office</vt:lpstr>
      <vt:lpstr>ПРОЕКТ «ТЕАТР ДЛЯ ВСЕХ»</vt:lpstr>
      <vt:lpstr> ПАСПОРТ ПРОЕКТА </vt:lpstr>
      <vt:lpstr>Проблема</vt:lpstr>
      <vt:lpstr>Цель проекта</vt:lpstr>
      <vt:lpstr>Задачи проекта</vt:lpstr>
      <vt:lpstr>Ожидаемые  результаты проекта</vt:lpstr>
      <vt:lpstr> Решение поставленных задач с детьми </vt:lpstr>
      <vt:lpstr>Решение поставленных задач с родителями</vt:lpstr>
      <vt:lpstr> Решение поставленных задач с детьми и родителями: </vt:lpstr>
      <vt:lpstr>План реализации проекта </vt:lpstr>
      <vt:lpstr> Основной этап </vt:lpstr>
      <vt:lpstr> ВЫСТАВКА РАБОТ «МОЯ ЛЮБИМАЯ СКАЗКА» </vt:lpstr>
      <vt:lpstr> ПРЕЗЕНТАЦИЯ ДЛЯ ДЕТЕЙ «ПУТЕШЕСТВИЕ В ТЕАТР» </vt:lpstr>
      <vt:lpstr> СКАЗКА «КОЛОБОК» С ИСПОЛЬЗОВАНИЕМ ТЕАТРА НА ПАЛОЧКАХ </vt:lpstr>
      <vt:lpstr>  ИНСЦЕНИРОВАНИЕ СКАЗКИ «РЕПКА»   </vt:lpstr>
      <vt:lpstr> РОДИТЕЛЬСКОЕ СОБРАНИЕ «ТЕАТР – НАШ ДРУГ И ПОМОЩНИК» </vt:lpstr>
      <vt:lpstr>ВИДЫ ТЕАТРА В ГРУППЕ </vt:lpstr>
      <vt:lpstr> Завершающий этап </vt:lpstr>
      <vt:lpstr> Результат проекта </vt:lpstr>
      <vt:lpstr>Список литературы</vt:lpstr>
      <vt:lpstr>   ПРИХОДИТЕ К НАМ В ТЕАТР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NV Gr.4</cp:lastModifiedBy>
  <cp:revision>15</cp:revision>
  <dcterms:modified xsi:type="dcterms:W3CDTF">2023-03-01T05:03:15Z</dcterms:modified>
</cp:coreProperties>
</file>