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5" r:id="rId9"/>
    <p:sldId id="262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56793"/>
            <a:ext cx="7772400" cy="2043658"/>
          </a:xfrm>
        </p:spPr>
        <p:txBody>
          <a:bodyPr>
            <a:normAutofit fontScale="90000"/>
          </a:bodyPr>
          <a:lstStyle/>
          <a:p>
            <a:r>
              <a:rPr lang="ru-RU" dirty="0"/>
              <a:t>Проект «Оформление зимнего прогулочного участка для детей логопедической группы»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Авторы проекта:</a:t>
            </a:r>
            <a:r>
              <a:rPr lang="ru-RU" dirty="0">
                <a:solidFill>
                  <a:srgbClr val="C00000"/>
                </a:solidFill>
              </a:rPr>
              <a:t> </a:t>
            </a:r>
          </a:p>
          <a:p>
            <a:r>
              <a:rPr lang="ru-RU" dirty="0">
                <a:solidFill>
                  <a:srgbClr val="C00000"/>
                </a:solidFill>
              </a:rPr>
              <a:t>Власенко Нина Владимировна, воспитатель, </a:t>
            </a:r>
            <a:r>
              <a:rPr lang="en-US" dirty="0">
                <a:solidFill>
                  <a:srgbClr val="C00000"/>
                </a:solidFill>
              </a:rPr>
              <a:t>I </a:t>
            </a:r>
            <a:r>
              <a:rPr lang="ru-RU" dirty="0">
                <a:solidFill>
                  <a:srgbClr val="C00000"/>
                </a:solidFill>
              </a:rPr>
              <a:t>кв. </a:t>
            </a:r>
            <a:r>
              <a:rPr lang="ru-RU">
                <a:solidFill>
                  <a:srgbClr val="C00000"/>
                </a:solidFill>
              </a:rPr>
              <a:t>категория</a:t>
            </a:r>
          </a:p>
          <a:p>
            <a:r>
              <a:rPr lang="ru-RU">
                <a:solidFill>
                  <a:srgbClr val="C00000"/>
                </a:solidFill>
              </a:rPr>
              <a:t>Константинова </a:t>
            </a:r>
            <a:r>
              <a:rPr lang="ru-RU" dirty="0">
                <a:solidFill>
                  <a:srgbClr val="C00000"/>
                </a:solidFill>
              </a:rPr>
              <a:t>М.А воспитатель, СЗД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619672" y="404664"/>
            <a:ext cx="6515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МАДОУ «Детский сад комбинированного вида №4 «Солнышко»</a:t>
            </a:r>
          </a:p>
        </p:txBody>
      </p:sp>
    </p:spTree>
    <p:extLst>
      <p:ext uri="{BB962C8B-B14F-4D97-AF65-F5344CB8AC3E}">
        <p14:creationId xmlns:p14="http://schemas.microsoft.com/office/powerpoint/2010/main" val="421647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Заключительный этап: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готовые постройки, игры детей на оформленном участке.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1026" name="Picture 2" descr="C:\Documents and Settings\Администратор\Мои документы\20200122_1226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08920"/>
            <a:ext cx="2514192" cy="335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658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Паспорт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tx2"/>
                </a:solidFill>
              </a:rPr>
              <a:t>Вид проекта: Смешанный </a:t>
            </a:r>
            <a:r>
              <a:rPr lang="ru-RU" i="1" dirty="0">
                <a:solidFill>
                  <a:schemeClr val="tx2"/>
                </a:solidFill>
              </a:rPr>
              <a:t>(информационно- творческий)</a:t>
            </a:r>
            <a:endParaRPr lang="ru-RU" dirty="0">
              <a:solidFill>
                <a:schemeClr val="tx2"/>
              </a:solidFill>
            </a:endParaRPr>
          </a:p>
          <a:p>
            <a:r>
              <a:rPr lang="ru-RU" u="sng" dirty="0">
                <a:solidFill>
                  <a:schemeClr val="tx2"/>
                </a:solidFill>
              </a:rPr>
              <a:t>Продолжительность</a:t>
            </a:r>
            <a:r>
              <a:rPr lang="ru-RU" dirty="0">
                <a:solidFill>
                  <a:schemeClr val="tx2"/>
                </a:solidFill>
              </a:rPr>
              <a:t>: краткосрочный (10.01.2020 – 31.01.2020)</a:t>
            </a:r>
          </a:p>
          <a:p>
            <a:r>
              <a:rPr lang="ru-RU" u="sng" dirty="0">
                <a:solidFill>
                  <a:schemeClr val="tx2"/>
                </a:solidFill>
              </a:rPr>
              <a:t>Участники</a:t>
            </a:r>
            <a:r>
              <a:rPr lang="ru-RU" dirty="0">
                <a:solidFill>
                  <a:schemeClr val="tx2"/>
                </a:solidFill>
              </a:rPr>
              <a:t>: дети логопедической группы и их родители, воспитатели группы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7726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 проекта: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создать для детей условия на прогулочном участке для зимних игр и забав.</a:t>
            </a:r>
          </a:p>
          <a:p>
            <a:endParaRPr lang="ru-RU" dirty="0"/>
          </a:p>
        </p:txBody>
      </p:sp>
      <p:pic>
        <p:nvPicPr>
          <p:cNvPr id="3074" name="Picture 2" descr="C:\Documents and Settings\Администратор\Мои документы\IMG-20200117-WA0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24944"/>
            <a:ext cx="4055096" cy="22809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Администратор\Мои документы\IMG-20200117-WA00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260" y="4053808"/>
            <a:ext cx="4096454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304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Актуальность проекта: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4600" dirty="0"/>
              <a:t>обеспечение достаточной двигательной активности детей на прогулке зимой.</a:t>
            </a:r>
          </a:p>
          <a:p>
            <a:pPr marL="0" indent="0">
              <a:buNone/>
            </a:pPr>
            <a:r>
              <a:rPr lang="ru-RU" dirty="0"/>
              <a:t>были поставлены следующие </a:t>
            </a:r>
            <a:r>
              <a:rPr lang="ru-RU" u="sng" dirty="0"/>
              <a:t>задачи</a:t>
            </a:r>
            <a:r>
              <a:rPr lang="ru-RU" dirty="0"/>
              <a:t>:</a:t>
            </a:r>
          </a:p>
          <a:p>
            <a:r>
              <a:rPr lang="ru-RU" dirty="0"/>
              <a:t> Укреплять здоровье детей.</a:t>
            </a:r>
          </a:p>
          <a:p>
            <a:r>
              <a:rPr lang="ru-RU" dirty="0"/>
              <a:t> Познакомить детей со свойствами снега.</a:t>
            </a:r>
          </a:p>
          <a:p>
            <a:r>
              <a:rPr lang="ru-RU" dirty="0"/>
              <a:t> Научить  детей, делать цветные льдинки и украшать ими прогулочный участок.</a:t>
            </a:r>
          </a:p>
          <a:p>
            <a:r>
              <a:rPr lang="ru-RU" dirty="0"/>
              <a:t> Вызвать у детей желание помогать родителям и педагогу в оформлении участка.</a:t>
            </a:r>
          </a:p>
          <a:p>
            <a:r>
              <a:rPr lang="ru-RU" dirty="0"/>
              <a:t> Обогащать словарный запас детей за счет различных форм работы. Развивать познавательные и творческие способности детей.</a:t>
            </a:r>
          </a:p>
          <a:p>
            <a:r>
              <a:rPr lang="ru-RU" dirty="0"/>
              <a:t> Воспитывать бережное отношение к постройкам из снега.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3058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Предполагаемый результат: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Вовлечение каждого ребенка в творческую, трудовую деятельность.</a:t>
            </a:r>
          </a:p>
          <a:p>
            <a:r>
              <a:rPr lang="ru-RU" dirty="0"/>
              <a:t> Привлечение большого количества родителей к оформлению зимнего участка. </a:t>
            </a:r>
          </a:p>
          <a:p>
            <a:endParaRPr lang="ru-RU" dirty="0"/>
          </a:p>
        </p:txBody>
      </p:sp>
      <p:pic>
        <p:nvPicPr>
          <p:cNvPr id="1026" name="Picture 2" descr="C:\Documents and Settings\Администратор\Мои документы\20200122_12264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5" b="26470"/>
          <a:stretch/>
        </p:blipFill>
        <p:spPr bwMode="auto">
          <a:xfrm>
            <a:off x="5076056" y="3751783"/>
            <a:ext cx="2320170" cy="29175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Администратор\Мои документы\20200116_11383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65"/>
          <a:stretch/>
        </p:blipFill>
        <p:spPr bwMode="auto">
          <a:xfrm>
            <a:off x="1691680" y="3751783"/>
            <a:ext cx="2408964" cy="29175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195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Администратор\Мои документы\20200110_1150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32656"/>
            <a:ext cx="2562110" cy="341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Documents and Settings\Администратор\Мои документы\20200121_12055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80928"/>
            <a:ext cx="2879725" cy="384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Администратор\Мои документы\20200116_112358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2656"/>
            <a:ext cx="2562110" cy="341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972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Подготовительный этап</a:t>
            </a:r>
            <a:r>
              <a:rPr lang="ru-RU" dirty="0"/>
              <a:t>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 Беседа, обсуждение и выбор построек для оформления участка. </a:t>
            </a:r>
          </a:p>
          <a:p>
            <a:r>
              <a:rPr lang="ru-RU" dirty="0"/>
              <a:t> Рассматривание иллюстраций зимних участков.</a:t>
            </a:r>
          </a:p>
          <a:p>
            <a:r>
              <a:rPr lang="ru-RU" dirty="0"/>
              <a:t> Беседы с детьми о том, какие фигуры они видели на зимних участках в новогодние праздничные дни.</a:t>
            </a:r>
          </a:p>
          <a:p>
            <a:r>
              <a:rPr lang="ru-RU" dirty="0"/>
              <a:t> Экспериментальная деятельность со снегом и льдом.</a:t>
            </a:r>
          </a:p>
          <a:p>
            <a:r>
              <a:rPr lang="ru-RU" dirty="0"/>
              <a:t> Рисование на тему "Зимние забавы".</a:t>
            </a:r>
          </a:p>
          <a:p>
            <a:r>
              <a:rPr lang="ru-RU" dirty="0"/>
              <a:t> Лепка "Лыжник".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1208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261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Работа с родителями: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сбор готовых цветных льдинок, материала для оформления снежных построек.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30634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813</TotalTime>
  <Words>162</Words>
  <Application>Microsoft Office PowerPoint</Application>
  <PresentationFormat>Экран (4:3)</PresentationFormat>
  <Paragraphs>35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Тема Office</vt:lpstr>
      <vt:lpstr>Проект «Оформление зимнего прогулочного участка для детей логопедической группы»</vt:lpstr>
      <vt:lpstr>Паспорт проекта</vt:lpstr>
      <vt:lpstr>Цель проекта: </vt:lpstr>
      <vt:lpstr>Актуальность проекта: </vt:lpstr>
      <vt:lpstr>Предполагаемый результат:</vt:lpstr>
      <vt:lpstr>Презентация PowerPoint</vt:lpstr>
      <vt:lpstr>Подготовительный этап: </vt:lpstr>
      <vt:lpstr>Презентация PowerPoint</vt:lpstr>
      <vt:lpstr>Работа с родителями: </vt:lpstr>
      <vt:lpstr>Заключительный этап: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«Оформление зимнего прогулочного участка для детей логопедической группы»</dc:title>
  <cp:lastModifiedBy>NV Gr.4</cp:lastModifiedBy>
  <cp:revision>13</cp:revision>
  <dcterms:modified xsi:type="dcterms:W3CDTF">2023-03-01T05:06:24Z</dcterms:modified>
</cp:coreProperties>
</file>