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5;&#1088;&#1080;&#1083;&#1086;&#1078;&#1077;&#1085;&#1080;&#1103;/&#1050;&#1086;&#1085;&#1089;&#1091;&#1083;&#1100;&#1090;&#1072;&#1094;&#1080;&#1103;%20&#1076;&#1083;&#1103;%20&#1088;&#1086;&#1076;&#1080;&#1090;&#1077;&#1083;&#1077;&#1081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744" y="1340768"/>
            <a:ext cx="7406640" cy="824112"/>
          </a:xfrm>
        </p:spPr>
        <p:txBody>
          <a:bodyPr/>
          <a:lstStyle/>
          <a:p>
            <a:pPr algn="ctr"/>
            <a:r>
              <a:rPr lang="ru-RU" dirty="0"/>
              <a:t>Проект «Моя семья»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9228" y="3968224"/>
            <a:ext cx="6495260" cy="22322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Авторы проекта:</a:t>
            </a:r>
          </a:p>
          <a:p>
            <a:r>
              <a:rPr lang="ru-RU" dirty="0"/>
              <a:t>Власенко Нина Владимировна, воспитатель, </a:t>
            </a:r>
            <a:r>
              <a:rPr lang="en-US" dirty="0"/>
              <a:t>I </a:t>
            </a:r>
            <a:r>
              <a:rPr lang="ru-RU" dirty="0"/>
              <a:t>кв. </a:t>
            </a:r>
            <a:r>
              <a:rPr lang="ru-RU"/>
              <a:t>категория, Константинова М.А воспитатель, СЗД</a:t>
            </a:r>
            <a:endParaRPr lang="ru-RU" dirty="0"/>
          </a:p>
          <a:p>
            <a:r>
              <a:rPr lang="ru-RU" dirty="0"/>
              <a:t>Емельянова Юлия Николаевна, учитель-логопед, высшая кв. категория,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1663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9138" y="6200472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Арамиль 2019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39624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1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br>
              <a:rPr lang="ru-RU" u="sng" dirty="0">
                <a:effectLst/>
              </a:rPr>
            </a:br>
            <a:r>
              <a:rPr lang="ru-RU" u="sng" dirty="0">
                <a:effectLst/>
              </a:rPr>
              <a:t>II этап – основной (практический)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Речевая деятельность.</a:t>
            </a:r>
            <a:br>
              <a:rPr lang="ru-RU" i="1" dirty="0"/>
            </a:br>
            <a:r>
              <a:rPr lang="ru-RU" dirty="0"/>
              <a:t>Цель: формировать у детей понятие «семья», воспитывать любовь и уважение к членам семьи, проявлять заботу о родных людях, учить внимательно слушать, развивать речь и память. </a:t>
            </a:r>
            <a:br>
              <a:rPr lang="ru-RU" dirty="0"/>
            </a:br>
            <a:r>
              <a:rPr lang="ru-RU" dirty="0"/>
              <a:t>Чтение и заучивание стихов и сказок о семье: </a:t>
            </a:r>
            <a:br>
              <a:rPr lang="ru-RU" dirty="0"/>
            </a:br>
            <a:r>
              <a:rPr lang="ru-RU" dirty="0"/>
              <a:t>Е. Благинина «Посидим в тишине»,  </a:t>
            </a:r>
            <a:br>
              <a:rPr lang="ru-RU" dirty="0"/>
            </a:br>
            <a:r>
              <a:rPr lang="ru-RU" dirty="0"/>
              <a:t>Сказки: «Гуси-лебеди», «Сестрица Алёнушка и братец Иванушка», «Репка», «Красная  шапочка»</a:t>
            </a:r>
            <a:br>
              <a:rPr lang="ru-RU" dirty="0"/>
            </a:br>
            <a:r>
              <a:rPr lang="ru-RU" dirty="0"/>
              <a:t>Беседа: «Выходной день в моей семье», «Как я помогаю дома», «Кем работают мои родители».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55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br>
              <a:rPr lang="ru-RU" u="sng" dirty="0">
                <a:effectLst/>
              </a:rPr>
            </a:br>
            <a:r>
              <a:rPr lang="ru-RU" u="sng" dirty="0">
                <a:effectLst/>
              </a:rPr>
              <a:t>II этап – основной (практический)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92628"/>
            <a:ext cx="6016712" cy="34213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i="1" dirty="0"/>
              <a:t>Художественно-эстетическая деятельность. </a:t>
            </a:r>
            <a:br>
              <a:rPr lang="ru-RU" i="1" dirty="0"/>
            </a:br>
            <a:r>
              <a:rPr lang="ru-RU" dirty="0"/>
              <a:t>Цель: развивать творческие способности детей, учить доставить радость другому, доводить начатое дело до конца, прививать аккуратность в работе. (лепка «Любимые», рисование «Салфетки для семейного ужина») Выставка детских рисунков «Моя семья»</a:t>
            </a:r>
          </a:p>
          <a:p>
            <a:r>
              <a:rPr lang="ru-RU" dirty="0"/>
              <a:t> Прослушивание и разучивание песен о семье.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06294"/>
            <a:ext cx="3073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Администратор\Мои документы\20190419_154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2994987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7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Работа с родителями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6736792" cy="3565376"/>
          </a:xfrm>
          <a:noFill/>
        </p:spPr>
        <p:txBody>
          <a:bodyPr>
            <a:normAutofit fontScale="70000" lnSpcReduction="20000"/>
          </a:bodyPr>
          <a:lstStyle/>
          <a:p>
            <a:pPr marL="82296" indent="0" fontAlgn="t">
              <a:buNone/>
            </a:pPr>
            <a:endParaRPr lang="ru-RU" dirty="0"/>
          </a:p>
          <a:p>
            <a:r>
              <a:rPr lang="ru-RU" dirty="0"/>
              <a:t>Выставка «Генеалогическое древо семьи», «Наш семейный альбом».</a:t>
            </a:r>
            <a:br>
              <a:rPr lang="ru-RU" dirty="0"/>
            </a:br>
            <a:r>
              <a:rPr lang="ru-RU" dirty="0"/>
              <a:t>Цель: развивать творческие способности взрослых и детей в процессе совместной деятельности, узнать свои корни. Что такое «род», «родословная», «семья», «родные», «близкие», расширять кругозор и обогащать словарный запас детей.</a:t>
            </a:r>
          </a:p>
          <a:p>
            <a:r>
              <a:rPr lang="ru-RU" dirty="0">
                <a:hlinkClick r:id="rId2" action="ppaction://hlinkfile"/>
              </a:rPr>
              <a:t>Консультация</a:t>
            </a:r>
            <a:r>
              <a:rPr lang="ru-RU" dirty="0"/>
              <a:t> для родителей «Что такое генеалогическое древо?»</a:t>
            </a:r>
          </a:p>
          <a:p>
            <a:r>
              <a:rPr lang="ru-RU" dirty="0"/>
              <a:t>Создание папки-передвижки «Тайна имени»</a:t>
            </a:r>
          </a:p>
        </p:txBody>
      </p:sp>
      <p:pic>
        <p:nvPicPr>
          <p:cNvPr id="3074" name="Picture 2" descr="C:\Documents and Settings\Администратор\Мои документы\20190419_15460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3381468" cy="25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2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br>
              <a:rPr lang="ru-RU" u="sng" dirty="0"/>
            </a:br>
            <a:r>
              <a:rPr lang="ru-RU" u="sng" dirty="0"/>
              <a:t>III этап-заключительный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Обработка результатов по реализации проекта</a:t>
            </a:r>
          </a:p>
          <a:p>
            <a:r>
              <a:rPr lang="ru-RU" dirty="0"/>
              <a:t>Презентация проекта «Моя семья»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58" y="2996952"/>
            <a:ext cx="610235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0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20190423_075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0326" y="1327735"/>
            <a:ext cx="2703502" cy="20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Результат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326" y="836712"/>
            <a:ext cx="5418914" cy="2736304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Родители и дети принимали активное участие в изготовлении атрибутов к сюжетно-ролевым играм</a:t>
            </a:r>
          </a:p>
          <a:p>
            <a:pPr lvl="0"/>
            <a:r>
              <a:rPr lang="ru-RU" dirty="0"/>
              <a:t>Дети, с помощью родителей узнали родословную своей семьи, с увлечением рассказывали о своих родственниках.</a:t>
            </a:r>
          </a:p>
          <a:p>
            <a:pPr lvl="0"/>
            <a:r>
              <a:rPr lang="ru-RU" dirty="0"/>
              <a:t>Вызвала интерес как у детей, так и у родителей консультация «Тайна имени».</a:t>
            </a:r>
          </a:p>
          <a:p>
            <a:pPr lvl="0"/>
            <a:r>
              <a:rPr lang="ru-RU" dirty="0"/>
              <a:t>После проведённой консультации «Что такое генеалогическое древо» оформили выставку «Генеалогическое древо семьи»</a:t>
            </a:r>
          </a:p>
          <a:p>
            <a:pPr lvl="0"/>
            <a:r>
              <a:rPr lang="ru-RU" dirty="0"/>
              <a:t>Фотоотчёт проекта </a:t>
            </a:r>
          </a:p>
          <a:p>
            <a:pPr lvl="0"/>
            <a:r>
              <a:rPr lang="ru-RU" dirty="0"/>
              <a:t>Выставка рисунков «Моя семья».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23" y="3356992"/>
            <a:ext cx="1979598" cy="26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Администратор\Мои документы\20190422_170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699" y="4275121"/>
            <a:ext cx="2639464" cy="19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Мои документы\20190422_170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7930" y="4046966"/>
            <a:ext cx="2639464" cy="19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5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54833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7272808" cy="48006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b="1" dirty="0"/>
              <a:t>Тема:</a:t>
            </a:r>
            <a:r>
              <a:rPr lang="ru-RU" dirty="0"/>
              <a:t> «Моя семья»</a:t>
            </a:r>
          </a:p>
          <a:p>
            <a:pPr marL="82296" indent="0">
              <a:buNone/>
            </a:pPr>
            <a:r>
              <a:rPr lang="ru-RU" b="1" dirty="0"/>
              <a:t>Авторы проекта:</a:t>
            </a:r>
            <a:r>
              <a:rPr lang="ru-RU" dirty="0"/>
              <a:t> Власенко Нина Владимировна,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</a:t>
            </a:r>
          </a:p>
          <a:p>
            <a:pPr marL="82296" indent="0">
              <a:buNone/>
            </a:pPr>
            <a:r>
              <a:rPr lang="ru-RU" dirty="0" err="1"/>
              <a:t>Мингалева</a:t>
            </a:r>
            <a:r>
              <a:rPr lang="ru-RU" dirty="0"/>
              <a:t> Ирина Александровна,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категория,</a:t>
            </a:r>
          </a:p>
          <a:p>
            <a:pPr marL="82296" indent="0">
              <a:buNone/>
            </a:pPr>
            <a:r>
              <a:rPr lang="ru-RU" dirty="0"/>
              <a:t> Емельянова Юлия Николаевна, учитель-логопед, высшая кв. категория</a:t>
            </a:r>
          </a:p>
          <a:p>
            <a:pPr marL="82296" indent="0">
              <a:buNone/>
            </a:pPr>
            <a:r>
              <a:rPr lang="ru-RU" b="1" dirty="0"/>
              <a:t>Продолжительность проекта</a:t>
            </a:r>
            <a:r>
              <a:rPr lang="ru-RU" dirty="0"/>
              <a:t>: среднесрочный </a:t>
            </a:r>
          </a:p>
          <a:p>
            <a:pPr marL="82296" indent="0">
              <a:buNone/>
            </a:pPr>
            <a:r>
              <a:rPr lang="ru-RU" dirty="0"/>
              <a:t>(с 01.04.2019г. по 30.04.2019)</a:t>
            </a:r>
          </a:p>
          <a:p>
            <a:pPr marL="82296" indent="0">
              <a:buNone/>
            </a:pPr>
            <a:r>
              <a:rPr lang="ru-RU" b="1" dirty="0"/>
              <a:t>Тип проекта: </a:t>
            </a:r>
            <a:r>
              <a:rPr lang="ru-RU" dirty="0"/>
              <a:t>творческий, информационно-исследовательский. </a:t>
            </a:r>
          </a:p>
          <a:p>
            <a:pPr marL="82296" indent="0">
              <a:buNone/>
            </a:pPr>
            <a:r>
              <a:rPr lang="ru-RU" b="1" dirty="0"/>
              <a:t>Участники проекта:</a:t>
            </a:r>
            <a:r>
              <a:rPr lang="ru-RU" dirty="0"/>
              <a:t> дети логопедической группы, воспитатели, родители, учитель-логопед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98" b="95640" l="6624" r="96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082"/>
            <a:ext cx="2411760" cy="17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85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Актуальность реализации проекта: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293568"/>
          </a:xfrm>
        </p:spPr>
        <p:txBody>
          <a:bodyPr>
            <a:noAutofit/>
          </a:bodyPr>
          <a:lstStyle/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всегда стоит на первом месте у каждого человека. В условиях, когда большинство семей озабочено решением проблем экономического, а порой физического выживания, усилилась тенденция самоустранения многих родителей от решения вопросов воспитания и личностного развития ребёнка. Родители, не владея в достаточной мере знанием возрастных и индивидуальных особенностей развития ребёнка, порой осуществляют воспитание вслепую, интуитивно. Всё это, как правило, не приносит позитивных результатов. А семья для малыша- это мир, в котором закладываются основы морали, отношения к людям. Семья и детский сад – два общественных института, которые стоят у истоков нашего будущего, но зачастую не всегда им хватает взаимопонимания, такта, терпения, чтобы услышать и понять друг друга. 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изучения семьи, выяснения образовательных потребностей родителей, установления контакта с её членами, для согласования воспитательных воздействий на ребенка появилась идея: создать проект «Моя семья». По результатам опроса детей выяснилось, что не все дети знают о своей семье, кем работают их родители и бабушки с дедушками, мало кто из детей знает своё родословное, уходят в прошлое семейные праздники и традиции. Как изменить такое положение?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мы, взрослые, должны помочь детям понять значимость семьи, воспитывать у детей любовь и уважение к членам семьи, прививать чувство привязанности к семье и дому.</a:t>
            </a:r>
          </a:p>
        </p:txBody>
      </p:sp>
    </p:spTree>
    <p:extLst>
      <p:ext uri="{BB962C8B-B14F-4D97-AF65-F5344CB8AC3E}">
        <p14:creationId xmlns:p14="http://schemas.microsoft.com/office/powerpoint/2010/main" val="303322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Цель проекта: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00791"/>
            <a:ext cx="7498080" cy="4800600"/>
          </a:xfrm>
        </p:spPr>
        <p:txBody>
          <a:bodyPr/>
          <a:lstStyle/>
          <a:p>
            <a:pPr fontAlgn="t"/>
            <a:r>
              <a:rPr lang="ru-RU" dirty="0"/>
              <a:t>Расширить представление у детей о семье через организацию разных видов деятельности, создать условия для повышения активности участия родителей в жизни группы.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09933"/>
            <a:ext cx="5236755" cy="371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7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Задачи проекта: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Воспитательная: </a:t>
            </a:r>
            <a:r>
              <a:rPr lang="ru-RU" dirty="0"/>
              <a:t>воспитывать у детей любовь и уважение к членам семьи, показать ценность семьи для каждого человека.</a:t>
            </a:r>
          </a:p>
          <a:p>
            <a:r>
              <a:rPr lang="ru-RU" i="1" dirty="0"/>
              <a:t>Обучающая: </a:t>
            </a:r>
            <a:r>
              <a:rPr lang="ru-RU" dirty="0"/>
              <a:t>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связях, проявлять заботу о родных людях.</a:t>
            </a:r>
          </a:p>
          <a:p>
            <a:r>
              <a:rPr lang="ru-RU" i="1" dirty="0"/>
              <a:t>Развивающая: </a:t>
            </a:r>
            <a:r>
              <a:rPr lang="ru-RU" dirty="0"/>
              <a:t>развивать творческие способности взрослых и детей в процессе совместной деятельности, любознательность, наблюдательность, совершенствовать качество работы детского сада при взаимодействии способности взрослых и детей в процессе совместной деятельности.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5050528"/>
            <a:ext cx="24145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6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Ожидаемые результаты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600888" cy="39974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Воспитание чувства гордости за свою семью и любви к её членам,</a:t>
            </a:r>
          </a:p>
          <a:p>
            <a:r>
              <a:rPr lang="ru-RU" dirty="0"/>
              <a:t> знать историю своей семьи, семейные традиции и праздники,</a:t>
            </a:r>
          </a:p>
          <a:p>
            <a:r>
              <a:rPr lang="ru-RU" dirty="0"/>
              <a:t> повысить педагогическую культуру родителей, установить с ними доверительные и партнёрские отношения.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5526_e74c2bf3ddd9e8c91c124df46d7bc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144962" cy="21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9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br>
              <a:rPr lang="ru-RU" u="sng" dirty="0"/>
            </a:br>
            <a:r>
              <a:rPr lang="ru-RU" u="sng" dirty="0"/>
              <a:t>I этап – подготовительный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/>
              <a:t>Опрос детей «Моя семья».</a:t>
            </a:r>
            <a:br>
              <a:rPr lang="ru-RU" dirty="0"/>
            </a:br>
            <a:r>
              <a:rPr lang="ru-RU" dirty="0"/>
              <a:t>Цель: выявить знания детей о своей семье: имя, профессию мамы, папы, бабушек и дедушек.</a:t>
            </a:r>
          </a:p>
          <a:p>
            <a:pPr fontAlgn="t"/>
            <a:r>
              <a:rPr lang="ru-RU" dirty="0"/>
              <a:t>Определение цели и задач</a:t>
            </a:r>
          </a:p>
          <a:p>
            <a:pPr fontAlgn="t"/>
            <a:r>
              <a:rPr lang="ru-RU" dirty="0"/>
              <a:t>Создание необходимых условий для реализации проекта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C:\Documents and Settings\Администратор\Рабочий стол\9e7074867a8d6585bdb9371b79729a7c-quality_70Xresize_crop_1Xallow_enlarge_0Xw_698Xh_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55268"/>
            <a:ext cx="3280172" cy="21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br>
              <a:rPr lang="ru-RU" u="sng" dirty="0">
                <a:effectLst/>
              </a:rPr>
            </a:br>
            <a:r>
              <a:rPr lang="ru-RU" u="sng" dirty="0">
                <a:effectLst/>
              </a:rPr>
              <a:t>II этап – основной (практический)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5544616" cy="388843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 Игровая деятельность.</a:t>
            </a:r>
            <a:br>
              <a:rPr lang="ru-RU" dirty="0"/>
            </a:br>
            <a:r>
              <a:rPr lang="ru-RU" dirty="0"/>
              <a:t>Сюжетно-ролевая игра «Семья», «Больница», «Магазин».</a:t>
            </a:r>
            <a:br>
              <a:rPr lang="ru-RU" dirty="0"/>
            </a:br>
            <a:r>
              <a:rPr lang="ru-RU" dirty="0"/>
              <a:t>Цель: развивать у детей самостоятельность в игре, учить подражать взрослым: маме, папе, бабушке, дедушке. Воспитывать любовь к младшим и уважение к старшим; учить коллективной игре, внимательному отношению друг к другу; воспитывать любовь к труду.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12" descr="https://lh3.googleusercontent.com/qkkHo_RgWz0zWOMHkBmpyeKG068VqLYXomgC5iRKY147FijbHc04rjF0ANHsb8lJQJfhTBbzc2sCsbHL2-lfWy4b_KuA8M8rYeOebqus5mU7jfVJhUudhdQrmXmlD-iYEswlKrSl_dKnP-ZpMMouPBqNkMM07-lG6aS7F40rtlUGy01HTmaE1EAkF66sR7Mm-Jpe74m5CjJnliHCP17pwx5nusD-FpuhKn0B4AGZKvnYpd1fqB_uiGRHCKULtLfYnIeDoqpFYg8JSlPJYitGJq-Lb7OkbHQGztq4hqZEtGa_VOFqgGH34WCq5FPpbrEiPQPJDqWECyjwItEJ6PRq5FG4QebHtLXqSgRApKnAZQKsuNMusgi0t6dyLc_tNGU358rxdJ65KSJb7LB8GFZsENkJSRlUoAPI0jnWSWmddQThpraVibSsPsghmzvMc4tXQ2_eZAtIbcGHK0b5MKh70TMNeSr9ohTM8FwAy-5itvm85clFrXP4yALsPgtDLwbkDCt7oePoSGHGfhKiSM6gkLLL4b3WiEspXsge9GcsdvG4jxePK9e0bH_1VufyJm91TvSdyu96-8QI4Pff3BI9YlSuL8TqtX1p=w1059-h794-no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 b="13475"/>
          <a:stretch>
            <a:fillRect/>
          </a:stretch>
        </p:blipFill>
        <p:spPr bwMode="auto">
          <a:xfrm>
            <a:off x="1259631" y="4797152"/>
            <a:ext cx="3571163" cy="195594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50" name="Picture 2" descr="C:\Documents and Settings\Администратор\Мои документы\20190415_09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0861" y="1698645"/>
            <a:ext cx="2863013" cy="2147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s://lh3.googleusercontent.com/ZxhxB3v8gmsm7HndSQgHtIyYzpOIF2anFxbbnsPmW6c6etRWYmQxk7NMKN5HYP3zpxlcL7njxUC3njH9KM6Ansi9MIoOzPhfwpL0gVDfV05JNfeXCCl68qHWOD2xzeQqGZnAwMoWp4FEWgriMSceZxJPTFAFTnZGZi9tsXELJiJBh5mm3STRpfZmtMc7SRlPDMcYKLSNQRzlqgaYSeS9eTKgfieKjr4d8_g1y9coS92-Gm7uyyzdTtF4po7gPEjXo1Oqx2qqZIyhcgIUnU5B5uHe4dVDZz-YOQAkEcnfPWR2qER0_JrxYokOtG6hpASmZbqZdK2DriVykzstCR8ESz-aDFbGhAxb7ufh_SqzS2PP1OTdpe_arjTzSNgOsqUgqLnlFQv4dCFCiHwmXm9JbAQ5b0VG16GnGVejbVQ_IQeN65in0V5P9qlmwUGsDuY9nsLo_lsuCGoewaOztpQqw9x9M3gLfW5zdHGFFDXsZSNVwAUr23WDuwlxX7-swJBMyQZPniUyyKS5rNTk-XGJGxDfOSHcSBFV2qCN8t5epSxNtBEIxFXjatBPZLv4EsIxeSoZPY4MaNSXrQkrjsQ-BHrJitn3ORIr=w596-h794-no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1" b="26871"/>
          <a:stretch>
            <a:fillRect/>
          </a:stretch>
        </p:blipFill>
        <p:spPr bwMode="auto">
          <a:xfrm>
            <a:off x="5868144" y="4797152"/>
            <a:ext cx="3213148" cy="198008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361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br>
              <a:rPr lang="ru-RU" u="sng" dirty="0">
                <a:effectLst/>
              </a:rPr>
            </a:br>
            <a:r>
              <a:rPr lang="ru-RU" u="sng" dirty="0">
                <a:effectLst/>
              </a:rPr>
              <a:t>II этап – основной (практический)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Словесные игры «Кто старше? », «Кто младше? », «Подскажи словечко», «Родственные отношения».</a:t>
            </a:r>
            <a:br>
              <a:rPr lang="ru-RU" dirty="0"/>
            </a:br>
            <a:r>
              <a:rPr lang="ru-RU" dirty="0"/>
              <a:t>Цель: расширить у детей знания о ближнем окружении, учить разбираться в родственных связях, развивать речь, память.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581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383</TotalTime>
  <Words>518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Проект «Моя семья»</vt:lpstr>
      <vt:lpstr>ПАСПОРТ ПРОЕКТА</vt:lpstr>
      <vt:lpstr> Актуальность реализации проекта: </vt:lpstr>
      <vt:lpstr> Цель проекта:  </vt:lpstr>
      <vt:lpstr> Задачи проекта:  </vt:lpstr>
      <vt:lpstr> Ожидаемые результаты проекта: </vt:lpstr>
      <vt:lpstr> I этап – подготовительный </vt:lpstr>
      <vt:lpstr> II этап – основной (практический) </vt:lpstr>
      <vt:lpstr> II этап – основной (практический) </vt:lpstr>
      <vt:lpstr> II этап – основной (практический) </vt:lpstr>
      <vt:lpstr> II этап – основной (практический) </vt:lpstr>
      <vt:lpstr>Работа с родителями </vt:lpstr>
      <vt:lpstr> III этап-заключительный </vt:lpstr>
      <vt:lpstr> Результат проекта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NV Gr.4</cp:lastModifiedBy>
  <cp:revision>24</cp:revision>
  <dcterms:modified xsi:type="dcterms:W3CDTF">2023-03-01T05:05:12Z</dcterms:modified>
</cp:coreProperties>
</file>