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3" r:id="rId7"/>
    <p:sldId id="261" r:id="rId8"/>
    <p:sldId id="262" r:id="rId9"/>
    <p:sldId id="264" r:id="rId10"/>
    <p:sldId id="265" r:id="rId11"/>
    <p:sldId id="266" r:id="rId12"/>
    <p:sldId id="270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700808"/>
            <a:ext cx="7772400" cy="147002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 </a:t>
            </a:r>
            <a:br>
              <a:rPr lang="ru-RU" sz="54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«Мой город»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3717032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Авторы проекта: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Власенко Нина Владимировна, воспитатель,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кв.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категорияКонстантинова</a:t>
            </a:r>
            <a:r>
              <a:rPr lang="ru-RU">
                <a:solidFill>
                  <a:schemeClr val="accent2">
                    <a:lumMod val="75000"/>
                  </a:schemeClr>
                </a:solidFill>
              </a:rPr>
              <a:t> М.А воспитатель, СЗД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Емельянова Юлия Николаевна, учитель-логопед, высшая кв. категория, </a:t>
            </a:r>
          </a:p>
          <a:p>
            <a:pPr algn="l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332656"/>
            <a:ext cx="656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МАДОУ «Детский сад комбинированного вида № 4 «Солнышко»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63888" y="6237312"/>
            <a:ext cx="157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Арамиль 2019</a:t>
            </a:r>
          </a:p>
        </p:txBody>
      </p:sp>
    </p:spTree>
    <p:extLst>
      <p:ext uri="{BB962C8B-B14F-4D97-AF65-F5344CB8AC3E}">
        <p14:creationId xmlns:p14="http://schemas.microsoft.com/office/powerpoint/2010/main" val="46741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br>
              <a:rPr lang="ru-RU" b="1" dirty="0"/>
            </a:b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Речевое развитие:</a:t>
            </a: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7848872" cy="424847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Цель: формировать у детей понятие «малая родина», расширить словарный запас, воспитывать любовь к родному краю, воспитывать бережное отношение к окружающей природе, учить внимательно наблюдать и слушать, развивать речь и память.</a:t>
            </a:r>
          </a:p>
          <a:p>
            <a:pPr lvl="0"/>
            <a:r>
              <a:rPr lang="ru-RU" dirty="0"/>
              <a:t>Чтение стихов и небольших рассказов уральских писателей. </a:t>
            </a:r>
          </a:p>
          <a:p>
            <a:pPr lvl="0"/>
            <a:r>
              <a:rPr lang="ru-RU" dirty="0"/>
              <a:t>Беседа: «Кто где живёт?», «Где родился, там и пригодился», «Чем помочь родному городу?», «Достопримечательности нашего края», «Улочки – закоулочки». </a:t>
            </a:r>
          </a:p>
          <a:p>
            <a:pPr lvl="0"/>
            <a:r>
              <a:rPr lang="ru-RU" dirty="0"/>
              <a:t>Рассматривание альбомов: «Город Арамиль», «Арамиль. Казачий дозор в </a:t>
            </a:r>
            <a:r>
              <a:rPr lang="ru-RU" dirty="0" err="1"/>
              <a:t>Арамильской</a:t>
            </a:r>
            <a:r>
              <a:rPr lang="ru-RU" dirty="0"/>
              <a:t> слободе», «Парк Сказов».</a:t>
            </a:r>
          </a:p>
          <a:p>
            <a:pPr lvl="0"/>
            <a:r>
              <a:rPr lang="ru-RU" dirty="0"/>
              <a:t>Чтение пословиц и поговорок о родине, загадки. </a:t>
            </a:r>
          </a:p>
          <a:p>
            <a:pPr lvl="0"/>
            <a:r>
              <a:rPr lang="ru-RU" dirty="0"/>
              <a:t>Музыкально-театрализованная деятельность.</a:t>
            </a:r>
          </a:p>
          <a:p>
            <a:pPr marL="0" indent="0">
              <a:buNone/>
            </a:pPr>
            <a:r>
              <a:rPr lang="ru-RU" dirty="0"/>
              <a:t>Цель: учить слушать импровизировать, развивать </a:t>
            </a:r>
          </a:p>
          <a:p>
            <a:pPr marL="0" indent="0">
              <a:buNone/>
            </a:pPr>
            <a:r>
              <a:rPr lang="ru-RU" dirty="0"/>
              <a:t>ритмику движений, учить соответствовать выбранной роли.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13176"/>
            <a:ext cx="2170717" cy="16280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99507" y="5994668"/>
            <a:ext cx="1941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Рассматривание альбомов</a:t>
            </a:r>
          </a:p>
        </p:txBody>
      </p:sp>
      <p:pic>
        <p:nvPicPr>
          <p:cNvPr id="2050" name="Picture 2" descr="C:\Documents and Settings\Администратор\Мои документы\IMG-20191024-WA0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01705"/>
            <a:ext cx="3511482" cy="19752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Администратор\Мои документы\20191023_1543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49281" y="3626003"/>
            <a:ext cx="2520054" cy="18900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16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b="1" dirty="0"/>
            </a:b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Художественно-эстетическое развитие:</a:t>
            </a: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484784"/>
            <a:ext cx="5554960" cy="348498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/>
              <a:t>Цель: развивать творческие способности детей, прививать аккуратность в работе, воспитывать любовь к труду.</a:t>
            </a:r>
          </a:p>
          <a:p>
            <a:r>
              <a:rPr lang="ru-RU" dirty="0"/>
              <a:t>Изготовление коллективных работ «Уральский лес», «Любимый сердцу уголок».</a:t>
            </a:r>
          </a:p>
          <a:p>
            <a:pPr marL="0" indent="0">
              <a:buNone/>
            </a:pPr>
            <a:r>
              <a:rPr lang="ru-RU" b="1" i="1" dirty="0"/>
              <a:t>Фотовыставки «Природа родного края»</a:t>
            </a:r>
            <a:endParaRPr lang="ru-RU" i="1" dirty="0"/>
          </a:p>
          <a:p>
            <a:pPr marL="0" indent="0">
              <a:buNone/>
            </a:pPr>
            <a:r>
              <a:rPr lang="ru-RU" dirty="0"/>
              <a:t>Цель: воспитывать патриотические чувства, чувство гордости за родной край, учить видеть прекрасное в простых вещах.</a:t>
            </a:r>
          </a:p>
          <a:p>
            <a:pPr marL="0" indent="0">
              <a:buNone/>
            </a:pPr>
            <a:r>
              <a:rPr lang="ru-RU" b="1" i="1" dirty="0"/>
              <a:t>Продуктивная деятельность.</a:t>
            </a:r>
            <a:endParaRPr lang="ru-RU" i="1" dirty="0"/>
          </a:p>
          <a:p>
            <a:r>
              <a:rPr lang="ru-RU" dirty="0"/>
              <a:t>Рисунок: «На детской площадке», «Мой дом», «Моя семья».</a:t>
            </a:r>
          </a:p>
          <a:p>
            <a:r>
              <a:rPr lang="ru-RU" dirty="0"/>
              <a:t>Аппликации: «Детский сад», «Улица нашего города».</a:t>
            </a:r>
          </a:p>
          <a:p>
            <a:r>
              <a:rPr lang="ru-RU" dirty="0"/>
              <a:t>Лепка: «Деревья вокруг», «Хозяйка медной горы» (по сказам </a:t>
            </a:r>
            <a:r>
              <a:rPr lang="ru-RU" dirty="0" err="1"/>
              <a:t>П.П.Бажова</a:t>
            </a:r>
            <a:r>
              <a:rPr lang="ru-RU" dirty="0"/>
              <a:t>)</a:t>
            </a:r>
          </a:p>
          <a:p>
            <a:r>
              <a:rPr lang="ru-RU" dirty="0"/>
              <a:t>Конструирование из бумаги (оригами) «Фруктовый сад»</a:t>
            </a:r>
          </a:p>
          <a:p>
            <a:endParaRPr lang="ru-RU" dirty="0"/>
          </a:p>
        </p:txBody>
      </p:sp>
      <p:pic>
        <p:nvPicPr>
          <p:cNvPr id="4098" name="Picture 2" descr="C:\Documents and Settings\Администратор\Мои документы\20191021_1553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7544" y="4340158"/>
            <a:ext cx="3342518" cy="25068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2137" y="6334780"/>
            <a:ext cx="3633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FFFF00"/>
                </a:solidFill>
              </a:rPr>
              <a:t>Конструирование из бумаги </a:t>
            </a:r>
          </a:p>
          <a:p>
            <a:pPr algn="ctr"/>
            <a:r>
              <a:rPr lang="ru-RU" sz="1400" dirty="0">
                <a:solidFill>
                  <a:srgbClr val="FFFF00"/>
                </a:solidFill>
              </a:rPr>
              <a:t>«Фруктовый сад»</a:t>
            </a:r>
          </a:p>
        </p:txBody>
      </p:sp>
    </p:spTree>
    <p:extLst>
      <p:ext uri="{BB962C8B-B14F-4D97-AF65-F5344CB8AC3E}">
        <p14:creationId xmlns:p14="http://schemas.microsoft.com/office/powerpoint/2010/main" val="180783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Администратор\Мои документы\IMG-20191018-WA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392" y="188234"/>
            <a:ext cx="3188096" cy="1793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Администратор\Мои документы\IMG-20191018-WA0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38" y="158214"/>
            <a:ext cx="3072341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Администратор\Мои документы\IMG-20191018-WA000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834970"/>
            <a:ext cx="3302000" cy="18589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87824" y="157605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Рисование </a:t>
            </a:r>
          </a:p>
          <a:p>
            <a:pPr algn="ctr"/>
            <a:r>
              <a:rPr lang="ru-RU" dirty="0"/>
              <a:t>«На детской площадке»</a:t>
            </a:r>
          </a:p>
        </p:txBody>
      </p:sp>
      <p:pic>
        <p:nvPicPr>
          <p:cNvPr id="1029" name="Picture 5" descr="C:\Documents and Settings\Администратор\Мои документы\20191018_0954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86" y="2780928"/>
            <a:ext cx="3068918" cy="23016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Администратор\Мои документы\20191018_09393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599" y="4321494"/>
            <a:ext cx="3264363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Администратор\Мои документы\20191018_09450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086" y="2780928"/>
            <a:ext cx="3223224" cy="24174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07049" y="3140968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Аппликация </a:t>
            </a:r>
          </a:p>
          <a:p>
            <a:pPr algn="ctr"/>
            <a:r>
              <a:rPr lang="ru-RU" dirty="0"/>
              <a:t>«Улица нашего города»</a:t>
            </a:r>
          </a:p>
        </p:txBody>
      </p:sp>
    </p:spTree>
    <p:extLst>
      <p:ext uri="{BB962C8B-B14F-4D97-AF65-F5344CB8AC3E}">
        <p14:creationId xmlns:p14="http://schemas.microsoft.com/office/powerpoint/2010/main" val="275637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br>
              <a:rPr lang="ru-RU" b="1" dirty="0"/>
            </a:b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 этап. </a:t>
            </a: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Завершающий:</a:t>
            </a: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6419056" cy="247687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i="1" dirty="0"/>
              <a:t>Продукт проектной деятельности.</a:t>
            </a:r>
            <a:endParaRPr lang="ru-RU" i="1" dirty="0"/>
          </a:p>
          <a:p>
            <a:pPr lvl="0"/>
            <a:r>
              <a:rPr lang="ru-RU" dirty="0"/>
              <a:t>Коллективная работа «Уральский лес».</a:t>
            </a:r>
          </a:p>
          <a:p>
            <a:pPr lvl="0"/>
            <a:r>
              <a:rPr lang="ru-RU" dirty="0"/>
              <a:t> Коллективная работа «Любимый сердцу уголок»</a:t>
            </a:r>
          </a:p>
          <a:p>
            <a:pPr lvl="0"/>
            <a:r>
              <a:rPr lang="ru-RU" dirty="0"/>
              <a:t> Выставка в группе «Достопримечательности нашего края».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1026" name="Picture 2" descr="C:\Documents and Settings\Администратор\Мои документы\20191028_1354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1048"/>
            <a:ext cx="3534539" cy="26509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Администратор\Мои документы\20191029_1655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974" y="3861048"/>
            <a:ext cx="3447456" cy="25855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64088" y="6434470"/>
            <a:ext cx="2848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«Любимый сердцу уголок»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7624" y="6444084"/>
            <a:ext cx="1963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Выставка в группе</a:t>
            </a:r>
          </a:p>
        </p:txBody>
      </p:sp>
    </p:spTree>
    <p:extLst>
      <p:ext uri="{BB962C8B-B14F-4D97-AF65-F5344CB8AC3E}">
        <p14:creationId xmlns:p14="http://schemas.microsoft.com/office/powerpoint/2010/main" val="374450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 rot="21021877">
            <a:off x="1082816" y="1771593"/>
            <a:ext cx="8690860" cy="1200997"/>
          </a:xfrm>
          <a:scene3d>
            <a:camera prst="perspectiveHeroicExtremeRightFacing"/>
            <a:lightRig rig="threePt" dir="t"/>
          </a:scene3d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6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</a:t>
            </a:r>
            <a:r>
              <a:rPr lang="ru-RU" sz="58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 ВНИМАНИЕ</a:t>
            </a:r>
            <a:br>
              <a:rPr lang="ru-RU" sz="58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5800" b="1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361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br>
              <a:rPr lang="ru-RU" b="1" dirty="0"/>
            </a:br>
            <a:br>
              <a:rPr lang="ru-RU" b="1" dirty="0"/>
            </a:b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ПАСПОРТ ПРОЕКТА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Тема:</a:t>
            </a:r>
            <a:r>
              <a:rPr lang="ru-RU" dirty="0"/>
              <a:t> «Мой город»</a:t>
            </a:r>
          </a:p>
          <a:p>
            <a:r>
              <a:rPr lang="ru-RU" b="1" dirty="0"/>
              <a:t>Авторы проекта:</a:t>
            </a:r>
            <a:r>
              <a:rPr lang="ru-RU" dirty="0"/>
              <a:t> Власенко Нина Владимировна, воспитатель, </a:t>
            </a:r>
            <a:r>
              <a:rPr lang="en-US" dirty="0"/>
              <a:t>I </a:t>
            </a:r>
            <a:r>
              <a:rPr lang="ru-RU" dirty="0"/>
              <a:t>кв. категория</a:t>
            </a:r>
          </a:p>
          <a:p>
            <a:r>
              <a:rPr lang="ru-RU" dirty="0" err="1"/>
              <a:t>Мингалева</a:t>
            </a:r>
            <a:r>
              <a:rPr lang="ru-RU" dirty="0"/>
              <a:t> Ирина Александровна, воспитатель, </a:t>
            </a:r>
            <a:r>
              <a:rPr lang="en-US" dirty="0"/>
              <a:t>I </a:t>
            </a:r>
            <a:r>
              <a:rPr lang="ru-RU" dirty="0"/>
              <a:t>кв. категория,</a:t>
            </a:r>
          </a:p>
          <a:p>
            <a:r>
              <a:rPr lang="ru-RU" dirty="0"/>
              <a:t> Емельянова Юлия Николаевна, учитель-логопед, высшая кв. категория, </a:t>
            </a:r>
          </a:p>
          <a:p>
            <a:r>
              <a:rPr lang="ru-RU" b="1" dirty="0"/>
              <a:t>Продолжительность проекта</a:t>
            </a:r>
            <a:r>
              <a:rPr lang="ru-RU" dirty="0"/>
              <a:t>: краткосрочный (с 07.10.2019г. по 31.10.2019)</a:t>
            </a:r>
          </a:p>
          <a:p>
            <a:r>
              <a:rPr lang="ru-RU" b="1" dirty="0"/>
              <a:t>Тип проекта: </a:t>
            </a:r>
            <a:r>
              <a:rPr lang="ru-RU" dirty="0"/>
              <a:t>творческий, информационно-исследовательский. </a:t>
            </a:r>
            <a:br>
              <a:rPr lang="ru-RU" dirty="0"/>
            </a:br>
            <a:endParaRPr lang="ru-RU" dirty="0"/>
          </a:p>
          <a:p>
            <a:r>
              <a:rPr lang="ru-RU" b="1" dirty="0"/>
              <a:t>Участники проекта:</a:t>
            </a:r>
            <a:r>
              <a:rPr lang="ru-RU" dirty="0"/>
              <a:t> дети логопедической группы, воспитатели, родители, учитель-логопед.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828" b="23828"/>
          <a:stretch/>
        </p:blipFill>
        <p:spPr bwMode="auto">
          <a:xfrm>
            <a:off x="827584" y="4365104"/>
            <a:ext cx="3058816" cy="2294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708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br>
              <a:rPr lang="ru-RU" b="1" dirty="0"/>
            </a:b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Актуальность реализации проекта:</a:t>
            </a: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74852" y="1556792"/>
            <a:ext cx="6635080" cy="3705275"/>
          </a:xfrm>
        </p:spPr>
        <p:txBody>
          <a:bodyPr/>
          <a:lstStyle/>
          <a:p>
            <a:r>
              <a:rPr lang="ru-RU" dirty="0"/>
              <a:t>Дети - это наше будущее, а значит будущее нашей страны. Каждый из нас должен любить свою страну. Начинать воспитание любви к своей родине нужно с малого. С любви к своему городу.</a:t>
            </a:r>
          </a:p>
          <a:p>
            <a:endParaRPr lang="ru-RU" dirty="0"/>
          </a:p>
        </p:txBody>
      </p:sp>
      <p:pic>
        <p:nvPicPr>
          <p:cNvPr id="2050" name="Picture 2" descr="C:\Documents and Settings\Администратор\Мои документы\IMG-20191021-WA0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2325563" cy="41414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62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br>
              <a:rPr lang="ru-RU" b="1" dirty="0"/>
            </a:b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Проблема:</a:t>
            </a: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Дети не задумываются о том, что город, в котором они живут – это их малая родина. Не знают ничего об его истории, достопримечательностях.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293096"/>
            <a:ext cx="3271462" cy="2460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13584"/>
            <a:ext cx="3297242" cy="2479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494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br>
              <a:rPr lang="ru-RU" b="1" dirty="0"/>
            </a:b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Ожидаемые результаты: </a:t>
            </a: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дети имеют начальные знания об истории родного города, могут рассказать об интересных, исторических местах своей малой родины, имеют опыт совместной деятельности с родителями.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24350"/>
            <a:ext cx="3118364" cy="2345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85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 проекта: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 создать условия для развития у детей патриотических чувств.  Повышение активности участия родителей в жизни группы.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20"/>
          <a:stretch/>
        </p:blipFill>
        <p:spPr bwMode="auto">
          <a:xfrm>
            <a:off x="107504" y="3717032"/>
            <a:ext cx="4506474" cy="29637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64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648072"/>
          </a:xfrm>
        </p:spPr>
        <p:txBody>
          <a:bodyPr>
            <a:normAutofit fontScale="90000"/>
          </a:bodyPr>
          <a:lstStyle/>
          <a:p>
            <a:br>
              <a:rPr lang="ru-RU" b="1" dirty="0"/>
            </a:b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Задачи:</a:t>
            </a: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воспитывать у детей любовь к родному городу, </a:t>
            </a:r>
          </a:p>
          <a:p>
            <a:r>
              <a:rPr lang="ru-RU" dirty="0"/>
              <a:t>сформировать у детей начальные представления об истории родного города, его достопримечательностях, </a:t>
            </a:r>
          </a:p>
          <a:p>
            <a:r>
              <a:rPr lang="ru-RU" dirty="0"/>
              <a:t>расширять кругозор детей и словарный запас,</a:t>
            </a:r>
          </a:p>
          <a:p>
            <a:r>
              <a:rPr lang="ru-RU" dirty="0"/>
              <a:t>развивать патриотические чувства у детей,</a:t>
            </a:r>
          </a:p>
          <a:p>
            <a:r>
              <a:rPr lang="ru-RU" dirty="0"/>
              <a:t>продолжать работу над развитием творческих способностей детей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97152"/>
            <a:ext cx="3744416" cy="1802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729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b="1" dirty="0"/>
            </a:b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этап.</a:t>
            </a:r>
            <a: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Информационно-накопительный:</a:t>
            </a: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1. Подобрать необходимую литературу, иллюстрационный материал, материал для игровой деятельности детей для успешной реализации проекта.</a:t>
            </a:r>
          </a:p>
          <a:p>
            <a:pPr marL="0" indent="0">
              <a:buNone/>
            </a:pPr>
            <a:r>
              <a:rPr lang="ru-RU" dirty="0"/>
              <a:t>2. Заинтересовать детей и родителей темой проекта, вовлечь их к совместной деятельности, направленной на достижение цели проекта.</a:t>
            </a:r>
          </a:p>
          <a:p>
            <a:pPr marL="0" indent="0">
              <a:buNone/>
            </a:pPr>
            <a:r>
              <a:rPr lang="ru-RU" dirty="0"/>
              <a:t>3. Создать необходимую базу для продуктивной и творческой деятельности детей.</a:t>
            </a:r>
          </a:p>
          <a:p>
            <a:pPr marL="0" indent="0">
              <a:buNone/>
            </a:pPr>
            <a:r>
              <a:rPr lang="ru-RU" dirty="0"/>
              <a:t>4. Составить перспективный план мероприятий.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069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 этап. </a:t>
            </a: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Практический: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b="1" i="1" dirty="0"/>
              <a:t>Игровая деятельность.</a:t>
            </a:r>
            <a:endParaRPr lang="ru-RU" i="1" dirty="0"/>
          </a:p>
          <a:p>
            <a:pPr lvl="0"/>
            <a:r>
              <a:rPr lang="ru-RU" dirty="0"/>
              <a:t>Сюжетно-ролевая игра «Идём в детский сад», «Семья», « Экскурсия по городу».</a:t>
            </a:r>
          </a:p>
          <a:p>
            <a:pPr marL="0" indent="0">
              <a:buNone/>
            </a:pPr>
            <a:r>
              <a:rPr lang="ru-RU" dirty="0"/>
              <a:t>Цель: развивать у детей патриотические чувства, учить подражать взрослым: маме, папе, бабушке, дедушке; воспитывать любовь к родному дому, городу; продолжать учить играть всем вместе, дружеским взаимоотношениям со сверстниками.</a:t>
            </a:r>
          </a:p>
          <a:p>
            <a:pPr lvl="0"/>
            <a:r>
              <a:rPr lang="ru-RU" dirty="0"/>
              <a:t>Настольно-печатная игра «Город», лото «Профессии»</a:t>
            </a:r>
          </a:p>
          <a:p>
            <a:pPr marL="0" indent="0">
              <a:buNone/>
            </a:pPr>
            <a:r>
              <a:rPr lang="ru-RU" dirty="0"/>
              <a:t>Цель: воспитывать любовь и уважение к окружающим нас людям, расширять кругозор и обогащать словарный запас детей новыми терминами, развивать связную речь.</a:t>
            </a:r>
          </a:p>
          <a:p>
            <a:pPr lvl="0"/>
            <a:r>
              <a:rPr lang="ru-RU" dirty="0"/>
              <a:t>Словесные игры «Путь - дорога », «Доскажи словечко», «Ты мне – я тебе».</a:t>
            </a:r>
          </a:p>
          <a:p>
            <a:pPr marL="0" indent="0">
              <a:buNone/>
            </a:pPr>
            <a:r>
              <a:rPr lang="ru-RU" dirty="0"/>
              <a:t>Цель: расширить у детей знания об улицах города, научить их правильно произносить, продолжать развивать умение слушать и слышать собеседника, развивать речь, память, образное мышление.</a:t>
            </a: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1968500" cy="2620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Documents and Settings\Администратор\Мои документы\IMG-20191021-WA0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219" y="4293096"/>
            <a:ext cx="4391134" cy="24700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72374" y="2835356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Сюжетно-ролевая игра «Семья»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37596" y="3917642"/>
            <a:ext cx="3322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Конструирование  «Мой город»</a:t>
            </a:r>
          </a:p>
        </p:txBody>
      </p:sp>
      <p:pic>
        <p:nvPicPr>
          <p:cNvPr id="6" name="Picture 2" descr="C:\Documents and Settings\Администратор\Мои документы\20191024_1050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55608" y="2119742"/>
            <a:ext cx="2112235" cy="1584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20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748</Words>
  <Application>Microsoft Office PowerPoint</Application>
  <PresentationFormat>Экран (4:3)</PresentationFormat>
  <Paragraphs>77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Проект  «Мой город»</vt:lpstr>
      <vt:lpstr>  ПАСПОРТ ПРОЕКТА   </vt:lpstr>
      <vt:lpstr> Актуальность реализации проекта: </vt:lpstr>
      <vt:lpstr> Проблема: </vt:lpstr>
      <vt:lpstr> Ожидаемые результаты:  </vt:lpstr>
      <vt:lpstr>Цель проекта:</vt:lpstr>
      <vt:lpstr> Задачи: </vt:lpstr>
      <vt:lpstr> 1 этап.  Информационно-накопительный: </vt:lpstr>
      <vt:lpstr>2 этап.  Практический:</vt:lpstr>
      <vt:lpstr> Речевое развитие: </vt:lpstr>
      <vt:lpstr> Художественно-эстетическое развитие: </vt:lpstr>
      <vt:lpstr>Презентация PowerPoint</vt:lpstr>
      <vt:lpstr> 3 этап.  Завершающий: </vt:lpstr>
      <vt:lpstr>СПАСИБО ЗА ВНИМАНИЕ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NV Gr.4</cp:lastModifiedBy>
  <cp:revision>26</cp:revision>
  <dcterms:modified xsi:type="dcterms:W3CDTF">2023-03-01T05:04:47Z</dcterms:modified>
</cp:coreProperties>
</file>