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4" r:id="rId9"/>
    <p:sldId id="264" r:id="rId10"/>
    <p:sldId id="276" r:id="rId11"/>
    <p:sldId id="275" r:id="rId12"/>
    <p:sldId id="265" r:id="rId13"/>
    <p:sldId id="266" r:id="rId14"/>
    <p:sldId id="267" r:id="rId15"/>
    <p:sldId id="27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638C0-DE7F-4D06-BA2D-611BB2AAFA76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C888D-CAA3-49EE-8FE7-26CE304B8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8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C888D-CAA3-49EE-8FE7-26CE304B8E0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9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1054;&#1088;&#1075;&#1072;&#1085;&#1080;&#1079;&#1072;&#1094;&#1080;&#1103;%20&#1076;&#1077;&#1090;&#1089;&#1082;&#1086;&#1075;&#1086;%20&#1101;&#1082;&#1089;&#1087;&#1077;&#1088;&#1080;&#1084;&#1077;&#1085;&#1090;&#1080;&#1088;&#1086;&#1074;&#1072;&#1085;&#1080;&#1103;%20&#1074;%20&#1076;&#1086;&#1084;&#1072;&#1096;&#1085;&#1080;&#1093;%20&#1091;&#1089;&#1083;&#1086;&#1074;&#1080;&#1103;&#1093;%20&#1050;&#1086;&#1085;&#1089;&#1091;&#1083;&#1100;&#1090;&#1072;&#1094;&#1080;&#1103;%20&#1076;&#1083;&#1103;%20&#1088;&#1086;&#1076;&#1080;&#1090;&#1077;&#1083;&#1077;&#1081;.docx" TargetMode="External"/><Relationship Id="rId2" Type="http://schemas.openxmlformats.org/officeDocument/2006/relationships/hyperlink" Target="&#1050;&#1086;&#1085;&#1089;&#1091;&#1083;&#1100;&#1090;&#1072;&#1094;&#1080;&#1103;%20&#1053;&#1072;&#1096;&#1080;%20&#1076;&#1077;&#1090;&#1080;%20&#1080;%20&#1087;&#1088;&#1080;&#1088;&#1086;&#1076;&#1072;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&#1050;&#1086;&#1085;&#1089;&#1091;&#1083;&#1100;&#1090;&#1072;&#1094;&#1080;&#1103;%20&#1076;&#1083;&#1103;%20&#1088;&#1086;&#1076;&#1080;&#1090;&#1077;&#1083;&#1077;&#1081;%20&#1055;&#1088;&#1072;&#1074;&#1080;&#1083;&#1072;%20&#1087;&#1086;&#1074;&#1077;&#1076;&#1077;&#1085;&#1080;&#1103;%20&#1074;%20&#1087;&#1088;&#1080;&#1088;&#1086;&#1076;&#1077;.doc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692696"/>
            <a:ext cx="5612160" cy="223224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«Весна пришла – 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всем радость принесла»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437112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Авторы проекта: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  <a:p>
            <a:r>
              <a:rPr lang="ru-RU" dirty="0">
                <a:solidFill>
                  <a:srgbClr val="C00000"/>
                </a:solidFill>
              </a:rPr>
              <a:t>Власенко Нина Владимировна, воспитатель, </a:t>
            </a:r>
            <a:r>
              <a:rPr lang="en-US" dirty="0">
                <a:solidFill>
                  <a:srgbClr val="C00000"/>
                </a:solidFill>
              </a:rPr>
              <a:t>I </a:t>
            </a:r>
            <a:r>
              <a:rPr lang="ru-RU" dirty="0">
                <a:solidFill>
                  <a:srgbClr val="C00000"/>
                </a:solidFill>
              </a:rPr>
              <a:t>кв. Константинова М.А воспитатель, </a:t>
            </a:r>
            <a:r>
              <a:rPr lang="ru-RU">
                <a:solidFill>
                  <a:srgbClr val="C00000"/>
                </a:solidFill>
              </a:rPr>
              <a:t>СЗДкатегория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Емельянова Юлия Николаевна, учитель-логопед, высшая кв. категория, </a:t>
            </a:r>
          </a:p>
          <a:p>
            <a:pPr algn="l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23928" y="6306196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Арамиль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041" y="188640"/>
            <a:ext cx="656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МАДОУ «Детский сад комбинированного вида № 4 «Солнышко»</a:t>
            </a:r>
          </a:p>
        </p:txBody>
      </p:sp>
    </p:spTree>
    <p:extLst>
      <p:ext uri="{BB962C8B-B14F-4D97-AF65-F5344CB8AC3E}">
        <p14:creationId xmlns:p14="http://schemas.microsoft.com/office/powerpoint/2010/main" val="3053069126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336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600" i="1" dirty="0">
                <a:solidFill>
                  <a:schemeClr val="accent2">
                    <a:lumMod val="75000"/>
                  </a:schemeClr>
                </a:solidFill>
              </a:rPr>
              <a:t>Конструирование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80" y="764704"/>
            <a:ext cx="178219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20" y="908720"/>
            <a:ext cx="3767064" cy="2118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96" y="2636912"/>
            <a:ext cx="3695056" cy="2078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20" y="4580592"/>
            <a:ext cx="358439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" y="3140968"/>
            <a:ext cx="2880320" cy="2163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4437113"/>
            <a:ext cx="3180483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88952" y="3284984"/>
            <a:ext cx="1156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Тюльпан 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из бумаги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721" y="1312252"/>
            <a:ext cx="179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Одуванчик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из конструктора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0667" y="6186119"/>
            <a:ext cx="2498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Насекомые из бумаги,</a:t>
            </a:r>
          </a:p>
          <a:p>
            <a:r>
              <a:rPr lang="ru-RU" dirty="0">
                <a:solidFill>
                  <a:srgbClr val="FFC000"/>
                </a:solidFill>
              </a:rPr>
              <a:t> сложенной гармошкой</a:t>
            </a:r>
          </a:p>
        </p:txBody>
      </p:sp>
    </p:spTree>
    <p:extLst>
      <p:ext uri="{BB962C8B-B14F-4D97-AF65-F5344CB8AC3E}">
        <p14:creationId xmlns:p14="http://schemas.microsoft.com/office/powerpoint/2010/main" val="6597830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/>
          <a:lstStyle/>
          <a:p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Рисование</a:t>
            </a:r>
          </a:p>
        </p:txBody>
      </p:sp>
      <p:pic>
        <p:nvPicPr>
          <p:cNvPr id="1026" name="Picture 2" descr="C:\Documents and Settings\Администратор\Мои документы\20190516_094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8157" y="1436780"/>
            <a:ext cx="2496277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Администратор\Мои документы\20190520_123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7" y="1196752"/>
            <a:ext cx="3078488" cy="2308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62" y="4221088"/>
            <a:ext cx="3366520" cy="2524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7378" y="3725672"/>
            <a:ext cx="232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«Одуванчик золотой»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15" y="3910338"/>
            <a:ext cx="3534632" cy="2650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469902"/>
            <a:ext cx="429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«Весна пришла – всем радость принесла»</a:t>
            </a:r>
          </a:p>
        </p:txBody>
      </p:sp>
    </p:spTree>
    <p:extLst>
      <p:ext uri="{BB962C8B-B14F-4D97-AF65-F5344CB8AC3E}">
        <p14:creationId xmlns:p14="http://schemas.microsoft.com/office/powerpoint/2010/main" val="869608227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20190506_095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5271" y="3146318"/>
            <a:ext cx="4086600" cy="3064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778098"/>
          </a:xfrm>
        </p:spPr>
        <p:txBody>
          <a:bodyPr/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030" y="980728"/>
            <a:ext cx="6984776" cy="230425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i="1" dirty="0"/>
              <a:t>Рассматривание репродукций картин:</a:t>
            </a:r>
            <a:r>
              <a:rPr lang="ru-RU" dirty="0"/>
              <a:t> </a:t>
            </a:r>
          </a:p>
          <a:p>
            <a:r>
              <a:rPr lang="ru-RU" dirty="0"/>
              <a:t>А. </a:t>
            </a:r>
            <a:r>
              <a:rPr lang="ru-RU" dirty="0" err="1"/>
              <a:t>Саврасова</a:t>
            </a:r>
            <a:r>
              <a:rPr lang="ru-RU" dirty="0"/>
              <a:t> «Грачи прилетели», беседа о перелетных птицах и их жилье - познакомить детей с творчеством А. </a:t>
            </a:r>
            <a:r>
              <a:rPr lang="ru-RU" dirty="0" err="1"/>
              <a:t>Саврасова</a:t>
            </a:r>
            <a:r>
              <a:rPr lang="ru-RU" dirty="0"/>
              <a:t>, расширить представления о перелетных птицах. Остроухов «Ранняя весна», Левитан «Весна», «Март» </a:t>
            </a:r>
          </a:p>
          <a:p>
            <a:endParaRPr lang="ru-RU" dirty="0"/>
          </a:p>
        </p:txBody>
      </p:sp>
      <p:pic>
        <p:nvPicPr>
          <p:cNvPr id="1027" name="Picture 3" descr="C:\Documents and Settings\Администратор\Мои документы\20190506_100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0151" y="3449224"/>
            <a:ext cx="3740422" cy="2805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360288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77809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5338936" cy="319695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i="1" dirty="0"/>
              <a:t>Чтение художественной литературы изучение энциклопедий</a:t>
            </a:r>
            <a:r>
              <a:rPr lang="ru-RU" dirty="0"/>
              <a:t>, </a:t>
            </a:r>
          </a:p>
          <a:p>
            <a:pPr marL="0" indent="0">
              <a:buNone/>
            </a:pPr>
            <a:r>
              <a:rPr lang="ru-RU" dirty="0"/>
              <a:t>чтение произведений А. Плещеев «Уж тает снег…», А. Пушкин «Улыбкой ясною природа», Б. </a:t>
            </a:r>
            <a:r>
              <a:rPr lang="ru-RU" dirty="0" err="1"/>
              <a:t>Заходер</a:t>
            </a:r>
            <a:r>
              <a:rPr lang="ru-RU" dirty="0"/>
              <a:t> «Долго шла весна», В. Бианки «Синичкин календарь», Я. Аким «Села на лавочку первая бабочка», Соколов «Времена года». Создание книжки-малышки «Насекомые» (стихи,  загадки, пословицы).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4" b="19574"/>
          <a:stretch/>
        </p:blipFill>
        <p:spPr bwMode="auto">
          <a:xfrm rot="16200000">
            <a:off x="5409117" y="3210858"/>
            <a:ext cx="3213225" cy="4023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855588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63408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68265"/>
            <a:ext cx="5194920" cy="377301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i="1" dirty="0"/>
              <a:t>Дидактические игры: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«Подбери слово», «Кто, где живет?», «Назови растения», «Угадай животное», «Чей листок?», «Где растет?», «12 месяцев», «Предлоги», «Весенние изменения в живой и неживой природе». «Поселить цветы там, где они выросли», «Где живут животные?», «Какой цветок просит помощи?»; «Радости и огорчения»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716904" cy="4828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115429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4690864" cy="1143000"/>
          </a:xfrm>
        </p:spPr>
        <p:txBody>
          <a:bodyPr>
            <a:normAutofit/>
          </a:bodyPr>
          <a:lstStyle/>
          <a:p>
            <a:pPr algn="l"/>
            <a:r>
              <a:rPr lang="ru-RU" sz="3600" i="1" dirty="0">
                <a:solidFill>
                  <a:schemeClr val="accent2">
                    <a:lumMod val="75000"/>
                  </a:schemeClr>
                </a:solidFill>
              </a:rPr>
              <a:t>Дидактические игры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9"/>
          <a:stretch/>
        </p:blipFill>
        <p:spPr bwMode="auto">
          <a:xfrm>
            <a:off x="1245679" y="2060848"/>
            <a:ext cx="2184890" cy="2416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7889"/>
            <a:ext cx="1979711" cy="2639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30481"/>
            <a:ext cx="1955267" cy="2607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44" y="908721"/>
            <a:ext cx="189021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1639423" cy="2913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1639423" cy="2913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4901" y="3429001"/>
            <a:ext cx="326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Предлоги. Перелётные птицы</a:t>
            </a:r>
          </a:p>
        </p:txBody>
      </p:sp>
    </p:spTree>
    <p:extLst>
      <p:ext uri="{BB962C8B-B14F-4D97-AF65-F5344CB8AC3E}">
        <p14:creationId xmlns:p14="http://schemas.microsoft.com/office/powerpoint/2010/main" val="2473478626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70609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Слушание П. И. Чайковский альбом «Времена года»: «Апрель», «Подснежник».</a:t>
            </a:r>
          </a:p>
          <a:p>
            <a:pPr marL="0" indent="0">
              <a:buNone/>
            </a:pPr>
            <a:r>
              <a:rPr lang="ru-RU" dirty="0"/>
              <a:t> А. Вивальди «Весна».</a:t>
            </a:r>
          </a:p>
          <a:p>
            <a:endParaRPr lang="ru-RU" dirty="0"/>
          </a:p>
        </p:txBody>
      </p:sp>
      <p:pic>
        <p:nvPicPr>
          <p:cNvPr id="5" name="vival-di-vesna-klassika-dlya-dete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3356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4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778098"/>
          </a:xfrm>
        </p:spPr>
        <p:txBody>
          <a:bodyPr/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9"/>
            <a:ext cx="7416824" cy="1872207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/>
              <a:t>НОД. «Красная книга»</a:t>
            </a:r>
            <a:r>
              <a:rPr lang="ru-RU" dirty="0"/>
              <a:t> - познакомить детей с красной книгой, редкими видами растений и животных. Приучать бережно относится к цветам, животным.</a:t>
            </a:r>
          </a:p>
          <a:p>
            <a:endParaRPr lang="ru-RU" dirty="0"/>
          </a:p>
        </p:txBody>
      </p:sp>
      <p:pic>
        <p:nvPicPr>
          <p:cNvPr id="3074" name="Picture 2" descr="C:\Documents and Settings\Администратор\Мои документы\20190506_101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0518" y="2736586"/>
            <a:ext cx="3101648" cy="2326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Администратор\Мои документы\20190506_101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92206" y="3816706"/>
            <a:ext cx="3101649" cy="2326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Администратор\Мои документы\20190506_100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867" y="3816706"/>
            <a:ext cx="3101648" cy="2326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42220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63408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i="1" dirty="0"/>
              <a:t>Работа с родителями:</a:t>
            </a:r>
            <a:r>
              <a:rPr lang="ru-RU" dirty="0"/>
              <a:t> </a:t>
            </a:r>
          </a:p>
          <a:p>
            <a:r>
              <a:rPr lang="ru-RU" dirty="0"/>
              <a:t>Озеленение участка. Спиливание сухих веток с деревьев и кустов. </a:t>
            </a:r>
          </a:p>
          <a:p>
            <a:r>
              <a:rPr lang="ru-RU" dirty="0"/>
              <a:t>Консультации для родителей: </a:t>
            </a:r>
          </a:p>
          <a:p>
            <a:r>
              <a:rPr lang="ru-RU" dirty="0">
                <a:hlinkClick r:id="rId2" action="ppaction://hlinkfile"/>
              </a:rPr>
              <a:t>«Наши дети и природа»</a:t>
            </a:r>
            <a:r>
              <a:rPr lang="ru-RU" dirty="0"/>
              <a:t>, </a:t>
            </a:r>
            <a:r>
              <a:rPr lang="ru-RU" dirty="0">
                <a:hlinkClick r:id="rId3" action="ppaction://hlinkfile"/>
              </a:rPr>
              <a:t>«Экспериментирование с детьми дома». </a:t>
            </a:r>
            <a:r>
              <a:rPr lang="ru-RU" dirty="0">
                <a:hlinkClick r:id="rId4" action="ppaction://hlinkfile"/>
              </a:rPr>
              <a:t>«Правила  поведения в природе».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983996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283152" cy="72008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Этапы проведения проекта:</a:t>
            </a:r>
            <a:b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chemeClr val="accent2"/>
                </a:solidFill>
              </a:rPr>
              <a:t>3. Завершающий:</a:t>
            </a:r>
            <a:endParaRPr lang="ru-RU" dirty="0">
              <a:solidFill>
                <a:schemeClr val="accent2"/>
              </a:solidFill>
            </a:endParaRPr>
          </a:p>
          <a:p>
            <a:r>
              <a:rPr lang="ru-RU" dirty="0"/>
              <a:t>Выставка работ о весне, выполненных детьми.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744416" cy="286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429000"/>
            <a:ext cx="3724275" cy="2792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8761" y="5715456"/>
            <a:ext cx="333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Весёлые гармошки - насекомые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8104" y="4970017"/>
            <a:ext cx="2529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Весна пришла –</a:t>
            </a:r>
          </a:p>
          <a:p>
            <a:pPr algn="ctr"/>
            <a:r>
              <a:rPr lang="ru-RU" dirty="0">
                <a:solidFill>
                  <a:srgbClr val="FFC000"/>
                </a:solidFill>
              </a:rPr>
              <a:t> всем радость принесла</a:t>
            </a:r>
          </a:p>
        </p:txBody>
      </p:sp>
    </p:spTree>
    <p:extLst>
      <p:ext uri="{BB962C8B-B14F-4D97-AF65-F5344CB8AC3E}">
        <p14:creationId xmlns:p14="http://schemas.microsoft.com/office/powerpoint/2010/main" val="93608356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4464496" cy="70609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b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cap="all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ПАСПОРТ ПРОЕКТА</a:t>
            </a:r>
            <a:b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/>
              <a:t>Тема:</a:t>
            </a:r>
            <a:r>
              <a:rPr lang="ru-RU" dirty="0"/>
              <a:t> «Весна пришла – всем радость принесла»</a:t>
            </a:r>
          </a:p>
          <a:p>
            <a:r>
              <a:rPr lang="ru-RU" b="1" dirty="0"/>
              <a:t>Авторы проекта:</a:t>
            </a:r>
            <a:r>
              <a:rPr lang="ru-RU" dirty="0"/>
              <a:t> Власенко Нина Владимировна, воспитатель, </a:t>
            </a:r>
            <a:r>
              <a:rPr lang="en-US" dirty="0"/>
              <a:t>I </a:t>
            </a:r>
            <a:r>
              <a:rPr lang="ru-RU" dirty="0"/>
              <a:t>кв. категория</a:t>
            </a:r>
          </a:p>
          <a:p>
            <a:r>
              <a:rPr lang="ru-RU" dirty="0" err="1"/>
              <a:t>Мингалева</a:t>
            </a:r>
            <a:r>
              <a:rPr lang="ru-RU" dirty="0"/>
              <a:t> Ирина Александровна, воспитатель, </a:t>
            </a:r>
            <a:r>
              <a:rPr lang="en-US" dirty="0"/>
              <a:t>I </a:t>
            </a:r>
            <a:r>
              <a:rPr lang="ru-RU" dirty="0"/>
              <a:t>кв. категория,</a:t>
            </a:r>
          </a:p>
          <a:p>
            <a:r>
              <a:rPr lang="ru-RU" dirty="0"/>
              <a:t> Емельянова Юлия Николаевна, учитель-логопед, высшая кв. категория, </a:t>
            </a:r>
          </a:p>
          <a:p>
            <a:r>
              <a:rPr lang="ru-RU" b="1" dirty="0"/>
              <a:t>Продолжительность проекта</a:t>
            </a:r>
            <a:r>
              <a:rPr lang="ru-RU" dirty="0"/>
              <a:t>: среднесрочный (с 01.05.2019г. по 30.05.2019)</a:t>
            </a:r>
          </a:p>
          <a:p>
            <a:r>
              <a:rPr lang="ru-RU" b="1" dirty="0"/>
              <a:t>Тип проекта: </a:t>
            </a:r>
            <a:r>
              <a:rPr lang="ru-RU" dirty="0"/>
              <a:t>творческий, информационно-исследовательский. </a:t>
            </a:r>
          </a:p>
          <a:p>
            <a:r>
              <a:rPr lang="ru-RU" b="1" dirty="0"/>
              <a:t>Проблема:</a:t>
            </a:r>
            <a:r>
              <a:rPr lang="ru-RU" dirty="0"/>
              <a:t> дети не имеют достаточных знаний о смене времён года.</a:t>
            </a:r>
          </a:p>
          <a:p>
            <a:r>
              <a:rPr lang="ru-RU" b="1" dirty="0"/>
              <a:t>Участники проекта:</a:t>
            </a:r>
            <a:r>
              <a:rPr lang="ru-RU" dirty="0"/>
              <a:t> дети логопедической группы, воспитатели, родители, учитель-логопед.</a:t>
            </a:r>
          </a:p>
        </p:txBody>
      </p:sp>
    </p:spTree>
    <p:extLst>
      <p:ext uri="{BB962C8B-B14F-4D97-AF65-F5344CB8AC3E}">
        <p14:creationId xmlns:p14="http://schemas.microsoft.com/office/powerpoint/2010/main" val="3611533125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77809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i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Выводы: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Благодаря этому проекту работа получилась продуктивной, познавательной. </a:t>
            </a:r>
          </a:p>
          <a:p>
            <a:r>
              <a:rPr lang="ru-RU" dirty="0"/>
              <a:t>Проект помог детям освоить и осмыслить полученные знания, расширить кругозор и представления об окружающем мире. </a:t>
            </a:r>
          </a:p>
          <a:p>
            <a:r>
              <a:rPr lang="ru-RU" dirty="0"/>
              <a:t>Дети поняли, что надо любить и беречь природу, а не разрушать ее, делились полученной информацией из различных источников между собой. </a:t>
            </a:r>
          </a:p>
          <a:p>
            <a:r>
              <a:rPr lang="ru-RU" dirty="0"/>
              <a:t>Родители заинтересовались результатами и продуктами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539489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2780928"/>
            <a:ext cx="8229600" cy="3096344"/>
          </a:xfrm>
          <a:scene3d>
            <a:camera prst="perspectiveContrastingRightFacing"/>
            <a:lightRig rig="threePt" dir="t"/>
          </a:scene3d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>
                <a:ln/>
                <a:solidFill>
                  <a:schemeClr val="accent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</a:p>
        </p:txBody>
      </p:sp>
      <p:pic>
        <p:nvPicPr>
          <p:cNvPr id="1029" name="Picture 5" descr="C:\Documents and Settings\Администратор\Рабочий стол\ori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2"/>
            <a:ext cx="1661170" cy="180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Администратор\Рабочий стол\906790_cd0b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2596788"/>
            <a:ext cx="1728192" cy="18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42338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7809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Актуальность реализации проекта: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853136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      </a:t>
            </a:r>
            <a:r>
              <a:rPr lang="ru-RU" sz="3500" dirty="0"/>
              <a:t>Познание ребенком окружающего мира включает и познание природы. Ребенок должен вырасти хозяином, чувствовать ответственность за всю живую природу, которая окружает его. Сохранить окружающий мир для своих потомков. Поэтому необходимо научить беречь, любить природу с малых лет. </a:t>
            </a:r>
          </a:p>
          <a:p>
            <a:r>
              <a:rPr lang="ru-RU" sz="3500" dirty="0"/>
              <a:t>      Данный проект позволяет в условиях образовательного процесса ДОУ расширить, углубить, систематизировать и творчески применить знания детей о сезонных изменениях в природе. В старшем дошкольном возрасте дети любят наблюдать за изменениями природы. Через активную продуктивную деятельность, а именно наблюдение, рисование, лепку, аппликации, рассказы, пересказы, чтение художественной литературы и т. д., проект помогает глубже, ярче изучать основные признаки весны. Проект поможет глубже и ярче изучить основные признаки весны, пополнить свои знания о родной природе. Дети научатся ценить и беречь природу.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88591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634082"/>
          </a:xfrm>
          <a:noFill/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Цель: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00201"/>
            <a:ext cx="6768752" cy="384502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 Формировать представления детей о смене времен года. Учить видеть взаимосвязь живой и неживой природы.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10771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4834880" cy="63408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Задачи:</a:t>
            </a:r>
            <a:b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075240" cy="5145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«Познание»: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замечать и узнавать сезонные изменения в природе.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видеть взаимосвязь между живой природой и неживой.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представления о весенних явлениях природы.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знакомить с растениями, занесенными в Красную книгу.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наблюдательность, умение замечать пробуждение природы, описывать свои чувства, используя разные виды анализаторов (запах талой воды, звук капели, ощущение солнечного тепла на коже).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учить детей устанавливать взаимосвязи в природе: солнце пригревает-тает снег- появились первые растения, набухли почки- появились насекомые – прилетели птицы.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стремление к бережному отношению к природе, желание охранять ее; формировать умение получать удовольствие от духовного общения с природой.</a:t>
            </a:r>
          </a:p>
          <a:p>
            <a:pPr marL="0" indent="0">
              <a:buNone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«Художественное творчество»: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наблюдательность.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передавать на бумаге характерные признаки весны.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гармоничную связь между различными видами искусства (поэзия, живопись).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эстетическое восприятие окружающего мира.</a:t>
            </a:r>
          </a:p>
          <a:p>
            <a:pPr marL="0" indent="0">
              <a:buNone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«Чтение художественной литературы»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различать жанры художественного произведения.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художественно-речевые исполнительские навыки детей при чтении стихотворений.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Пополнять литературный багаж детей стихами о природе.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читателя, способного видеть красоту художественного слова.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умения детей подбирать нужные по смыслу слова</a:t>
            </a:r>
          </a:p>
        </p:txBody>
      </p:sp>
    </p:spTree>
    <p:extLst>
      <p:ext uri="{BB962C8B-B14F-4D97-AF65-F5344CB8AC3E}">
        <p14:creationId xmlns:p14="http://schemas.microsoft.com/office/powerpoint/2010/main" val="1040611744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6779096" cy="63408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Этапы проведения проекта:</a:t>
            </a:r>
            <a:b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chemeClr val="accent2"/>
                </a:solidFill>
              </a:rPr>
              <a:t>1. Информационно-накопительный:</a:t>
            </a:r>
            <a:endParaRPr lang="ru-RU" dirty="0">
              <a:solidFill>
                <a:schemeClr val="accent2"/>
              </a:solidFill>
            </a:endParaRPr>
          </a:p>
          <a:p>
            <a:r>
              <a:rPr lang="ru-RU" dirty="0"/>
              <a:t>Изучение интереса детей для определения целей проекта.</a:t>
            </a:r>
          </a:p>
          <a:p>
            <a:r>
              <a:rPr lang="ru-RU" dirty="0"/>
              <a:t>Подбор художественной литературы для детей по теме «Весна»;</a:t>
            </a:r>
          </a:p>
          <a:p>
            <a:r>
              <a:rPr lang="ru-RU" dirty="0"/>
              <a:t>Подбор энциклопедической литературы для детей.</a:t>
            </a:r>
          </a:p>
          <a:p>
            <a:r>
              <a:rPr lang="ru-RU" dirty="0"/>
              <a:t>Подбор иллюстративного материала.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180288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" y="836712"/>
            <a:ext cx="6563072" cy="56207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Этапы проведения проекта: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6059016" cy="18287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4500" b="1" i="1" dirty="0">
                <a:solidFill>
                  <a:schemeClr val="accent2">
                    <a:lumMod val="75000"/>
                  </a:schemeClr>
                </a:solidFill>
              </a:rPr>
              <a:t>2. Практический:</a:t>
            </a:r>
            <a:endParaRPr lang="ru-RU" sz="45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/>
              <a:t>Целевая прогулка «Зима недаром злится, прошла ее пора»</a:t>
            </a:r>
          </a:p>
          <a:p>
            <a:r>
              <a:rPr lang="ru-RU" dirty="0"/>
              <a:t>Экскурсия «Улыбкой ясною природа сквозь сон встречает утро года»</a:t>
            </a:r>
          </a:p>
          <a:p>
            <a:r>
              <a:rPr lang="ru-RU" dirty="0"/>
              <a:t>Целевая прогулка «Вестники весны»</a:t>
            </a:r>
          </a:p>
          <a:p>
            <a:endParaRPr lang="ru-RU" dirty="0"/>
          </a:p>
        </p:txBody>
      </p:sp>
      <p:pic>
        <p:nvPicPr>
          <p:cNvPr id="2050" name="Picture 2" descr="C:\Documents and Settings\Администратор\Мои документы\20190506_110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5142" y="385090"/>
            <a:ext cx="3080720" cy="231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Администратор\Мои документы\20190506_110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54" y="3787847"/>
            <a:ext cx="3352720" cy="251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Администратор\Мои документы\20190506_110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8774" y="3794738"/>
            <a:ext cx="3352720" cy="251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Администратор\Мои документы\20190506_110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42722" y="3770446"/>
            <a:ext cx="3307631" cy="2480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00649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8667" y="1412776"/>
            <a:ext cx="4680916" cy="1498178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000" b="1" dirty="0">
                <a:ln/>
                <a:solidFill>
                  <a:schemeClr val="accent3"/>
                </a:solidFill>
              </a:rPr>
              <a:t>Наблюдение за насекомыми</a:t>
            </a:r>
          </a:p>
        </p:txBody>
      </p:sp>
      <p:sp>
        <p:nvSpPr>
          <p:cNvPr id="4" name="AutoShape 5" descr="https://thumb.cloud.mail.ru/thumb/xw1/Camera%20Uploads/20190513_170422.jpg?x-email=nina.vlasenko.53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55" y="3573016"/>
            <a:ext cx="2304256" cy="3072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59172"/>
            <a:ext cx="2346908" cy="3129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Documents and Settings\Администратор\Мои документы\20190514_12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1937" y="1251996"/>
            <a:ext cx="3362857" cy="2522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Администратор\Мои документы\20190514_1159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23628" y="3860818"/>
            <a:ext cx="3328986" cy="2496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5132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63408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26164"/>
            <a:ext cx="5112568" cy="288032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i="1" dirty="0"/>
              <a:t>Творческая мастерская</a:t>
            </a:r>
            <a:r>
              <a:rPr lang="ru-RU" dirty="0"/>
              <a:t>  </a:t>
            </a:r>
          </a:p>
          <a:p>
            <a:r>
              <a:rPr lang="ru-RU" dirty="0"/>
              <a:t>«Цветущая поляна» (декоративная коллективная композиция) </a:t>
            </a:r>
          </a:p>
          <a:p>
            <a:r>
              <a:rPr lang="ru-RU" dirty="0"/>
              <a:t>Рисование «Прилёт птиц» </a:t>
            </a:r>
          </a:p>
          <a:p>
            <a:r>
              <a:rPr lang="ru-RU" dirty="0"/>
              <a:t>Рисование «Веселая капель», «Цветущее дерево» «Одуванчик золотой» </a:t>
            </a:r>
          </a:p>
          <a:p>
            <a:r>
              <a:rPr lang="ru-RU" dirty="0"/>
              <a:t>Оригами «Тюльпан» </a:t>
            </a:r>
          </a:p>
          <a:p>
            <a:r>
              <a:rPr lang="ru-RU" dirty="0"/>
              <a:t>Рисование «Весна»</a:t>
            </a:r>
          </a:p>
          <a:p>
            <a:r>
              <a:rPr lang="ru-RU" dirty="0"/>
              <a:t>Конструирование из геометрических форм «Насекомые»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53668"/>
            <a:ext cx="1856511" cy="2475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54" y="3823878"/>
            <a:ext cx="2133145" cy="2844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20" y="2309464"/>
            <a:ext cx="2111352" cy="2815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216024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7" y="3717032"/>
            <a:ext cx="2148121" cy="2864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197542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977</Words>
  <Application>Microsoft Office PowerPoint</Application>
  <PresentationFormat>Экран (4:3)</PresentationFormat>
  <Paragraphs>104</Paragraphs>
  <Slides>21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ПРОЕКТ «Весна пришла –  всем радость принесла»</vt:lpstr>
      <vt:lpstr> ПАСПОРТ ПРОЕКТА </vt:lpstr>
      <vt:lpstr> Актуальность реализации проекта: </vt:lpstr>
      <vt:lpstr> Цель:  </vt:lpstr>
      <vt:lpstr> Задачи: </vt:lpstr>
      <vt:lpstr> Этапы проведения проекта: </vt:lpstr>
      <vt:lpstr> Этапы проведения проекта: </vt:lpstr>
      <vt:lpstr>Наблюдение за насекомыми</vt:lpstr>
      <vt:lpstr>Практический:</vt:lpstr>
      <vt:lpstr>Конструирование</vt:lpstr>
      <vt:lpstr>Рисование</vt:lpstr>
      <vt:lpstr>Практический:</vt:lpstr>
      <vt:lpstr>Практический:</vt:lpstr>
      <vt:lpstr>Практический:</vt:lpstr>
      <vt:lpstr>Дидактические игры</vt:lpstr>
      <vt:lpstr>Практический:</vt:lpstr>
      <vt:lpstr>Практический:</vt:lpstr>
      <vt:lpstr>Практический:</vt:lpstr>
      <vt:lpstr> Этапы проведения проекта: </vt:lpstr>
      <vt:lpstr> Выводы: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«Весна пришла –  всем радость принесла»</dc:title>
  <cp:lastModifiedBy>NV Gr.4</cp:lastModifiedBy>
  <cp:revision>54</cp:revision>
  <dcterms:modified xsi:type="dcterms:W3CDTF">2023-03-01T05:03:50Z</dcterms:modified>
</cp:coreProperties>
</file>