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777" userDrawn="1">
          <p15:clr>
            <a:srgbClr val="A4A3A4"/>
          </p15:clr>
        </p15:guide>
        <p15:guide id="4" pos="567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10" autoAdjust="0"/>
  </p:normalViewPr>
  <p:slideViewPr>
    <p:cSldViewPr snapToGrid="0" showGuides="1">
      <p:cViewPr>
        <p:scale>
          <a:sx n="81" d="100"/>
          <a:sy n="81" d="100"/>
        </p:scale>
        <p:origin x="-72" y="-36"/>
      </p:cViewPr>
      <p:guideLst>
        <p:guide orient="horz" pos="2183"/>
        <p:guide orient="horz" pos="777"/>
        <p:guide orient="horz" pos="3748"/>
        <p:guide pos="2880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0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1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1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3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78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9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5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2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6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303D309-C38F-4011-925F-57A63DC396B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8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03D309-C38F-4011-925F-57A63DC396B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38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7541" y="758952"/>
            <a:ext cx="7543800" cy="3566160"/>
          </a:xfrm>
        </p:spPr>
        <p:txBody>
          <a:bodyPr/>
          <a:lstStyle/>
          <a:p>
            <a:r>
              <a:rPr lang="ru-RU" b="1" dirty="0" smtClean="0">
                <a:solidFill>
                  <a:srgbClr val="1D5321"/>
                </a:solidFill>
              </a:rPr>
              <a:t>Азбука</a:t>
            </a:r>
            <a:br>
              <a:rPr lang="ru-RU" b="1" dirty="0" smtClean="0">
                <a:solidFill>
                  <a:srgbClr val="1D5321"/>
                </a:solidFill>
              </a:rPr>
            </a:br>
            <a:r>
              <a:rPr lang="ru-RU" b="1" dirty="0" smtClean="0">
                <a:solidFill>
                  <a:srgbClr val="1D5321"/>
                </a:solidFill>
              </a:rPr>
              <a:t>питания</a:t>
            </a:r>
            <a:endParaRPr lang="ru-RU" b="1" dirty="0">
              <a:solidFill>
                <a:srgbClr val="1D532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429" y="885313"/>
            <a:ext cx="5369670" cy="53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461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1D5321"/>
                </a:solidFill>
              </a:rPr>
              <a:t>Сила и выносливость</a:t>
            </a: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4" y="1190430"/>
            <a:ext cx="7519086" cy="48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8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1D5321"/>
                </a:solidFill>
              </a:rPr>
              <a:t>Спасибо за внимание!</a:t>
            </a:r>
            <a:endParaRPr lang="ru-RU" b="1" dirty="0">
              <a:solidFill>
                <a:srgbClr val="1D532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532" y="1761334"/>
            <a:ext cx="4350936" cy="435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46160"/>
          </a:xfrm>
        </p:spPr>
        <p:txBody>
          <a:bodyPr/>
          <a:lstStyle/>
          <a:p>
            <a:r>
              <a:rPr lang="ru-RU" b="1" dirty="0" smtClean="0">
                <a:solidFill>
                  <a:srgbClr val="1D5321"/>
                </a:solidFill>
              </a:rPr>
              <a:t>Режим питания</a:t>
            </a:r>
            <a:endParaRPr lang="ru-RU" b="1" dirty="0">
              <a:solidFill>
                <a:srgbClr val="1D532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687195"/>
              </p:ext>
            </p:extLst>
          </p:nvPr>
        </p:nvGraphicFramePr>
        <p:xfrm>
          <a:off x="1659516" y="2240960"/>
          <a:ext cx="5886345" cy="3647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724"/>
                <a:gridCol w="2965621"/>
              </a:tblGrid>
              <a:tr h="5612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 ПИЩИ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ПРИЁМА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14443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1-й </a:t>
                      </a:r>
                      <a:r>
                        <a:rPr lang="ru-RU" sz="18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завтрак  20-25%</a:t>
                      </a:r>
                      <a:endParaRPr lang="ru-RU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7.30 – 8.00</a:t>
                      </a:r>
                    </a:p>
                  </a:txBody>
                  <a:tcPr/>
                </a:tc>
              </a:tr>
              <a:tr h="514443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2-й </a:t>
                      </a:r>
                      <a:r>
                        <a:rPr lang="ru-RU" sz="18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завтрак 5%</a:t>
                      </a:r>
                      <a:endParaRPr lang="ru-RU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10.30 – 11.00</a:t>
                      </a:r>
                    </a:p>
                  </a:txBody>
                  <a:tcPr/>
                </a:tc>
              </a:tr>
              <a:tr h="514443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Обед  30-35%</a:t>
                      </a:r>
                      <a:endParaRPr lang="ru-RU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13.30 – 14.30</a:t>
                      </a:r>
                    </a:p>
                  </a:txBody>
                  <a:tcPr/>
                </a:tc>
              </a:tr>
              <a:tr h="514443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Полдник  10-15%</a:t>
                      </a:r>
                      <a:endParaRPr lang="ru-RU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16.00 – 16.30</a:t>
                      </a:r>
                    </a:p>
                  </a:txBody>
                  <a:tcPr/>
                </a:tc>
              </a:tr>
              <a:tr h="514443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1-й ужин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18.00 – 19.00</a:t>
                      </a:r>
                    </a:p>
                  </a:txBody>
                  <a:tcPr/>
                </a:tc>
              </a:tr>
              <a:tr h="514443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2-й </a:t>
                      </a:r>
                      <a:r>
                        <a:rPr lang="ru-RU" sz="1800" b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ужин 20-25%</a:t>
                      </a:r>
                      <a:endParaRPr lang="ru-RU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20.30 – 21.00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786" y="155587"/>
            <a:ext cx="1810222" cy="19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45414"/>
            <a:ext cx="7543800" cy="887103"/>
          </a:xfrm>
        </p:spPr>
        <p:txBody>
          <a:bodyPr/>
          <a:lstStyle/>
          <a:p>
            <a:r>
              <a:rPr lang="ru-RU" b="1" dirty="0" smtClean="0">
                <a:solidFill>
                  <a:srgbClr val="1D5321"/>
                </a:solidFill>
              </a:rPr>
              <a:t>Пирамида питания</a:t>
            </a:r>
            <a:endParaRPr lang="ru-RU" b="1" dirty="0">
              <a:solidFill>
                <a:srgbClr val="1D532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15" y="943583"/>
            <a:ext cx="8035490" cy="5356993"/>
          </a:xfrm>
        </p:spPr>
      </p:pic>
    </p:spTree>
    <p:extLst>
      <p:ext uri="{BB962C8B-B14F-4D97-AF65-F5344CB8AC3E}">
        <p14:creationId xmlns:p14="http://schemas.microsoft.com/office/powerpoint/2010/main" val="26704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75" y="856011"/>
            <a:ext cx="7302450" cy="52577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32511"/>
          </a:xfrm>
        </p:spPr>
        <p:txBody>
          <a:bodyPr/>
          <a:lstStyle/>
          <a:p>
            <a:r>
              <a:rPr lang="ru-RU" b="1" dirty="0" smtClean="0">
                <a:solidFill>
                  <a:srgbClr val="1D5321"/>
                </a:solidFill>
              </a:rPr>
              <a:t>Витамины</a:t>
            </a:r>
            <a:endParaRPr lang="ru-RU" b="1" dirty="0">
              <a:solidFill>
                <a:srgbClr val="1D5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2960" y="1737361"/>
            <a:ext cx="8129971" cy="378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45415"/>
            <a:ext cx="7543800" cy="885634"/>
          </a:xfrm>
        </p:spPr>
        <p:txBody>
          <a:bodyPr/>
          <a:lstStyle/>
          <a:p>
            <a:r>
              <a:rPr lang="ru-RU" b="1" dirty="0" smtClean="0">
                <a:solidFill>
                  <a:srgbClr val="1D5321"/>
                </a:solidFill>
              </a:rPr>
              <a:t>Овощи</a:t>
            </a:r>
            <a:endParaRPr lang="ru-RU" b="1" dirty="0">
              <a:solidFill>
                <a:srgbClr val="1D532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02" y="997351"/>
            <a:ext cx="7453636" cy="5590228"/>
          </a:xfrm>
        </p:spPr>
      </p:pic>
    </p:spTree>
    <p:extLst>
      <p:ext uri="{BB962C8B-B14F-4D97-AF65-F5344CB8AC3E}">
        <p14:creationId xmlns:p14="http://schemas.microsoft.com/office/powerpoint/2010/main" val="3350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2960" y="1737361"/>
            <a:ext cx="8129971" cy="378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61891"/>
            <a:ext cx="7543800" cy="873455"/>
          </a:xfrm>
        </p:spPr>
        <p:txBody>
          <a:bodyPr/>
          <a:lstStyle/>
          <a:p>
            <a:r>
              <a:rPr lang="ru-RU" b="1" dirty="0" smtClean="0">
                <a:solidFill>
                  <a:srgbClr val="1D5321"/>
                </a:solidFill>
              </a:rPr>
              <a:t>Фрукты</a:t>
            </a:r>
            <a:endParaRPr lang="ru-RU" b="1" dirty="0">
              <a:solidFill>
                <a:srgbClr val="1D532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97" y="1160060"/>
            <a:ext cx="7804206" cy="490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46160"/>
          </a:xfrm>
        </p:spPr>
        <p:txBody>
          <a:bodyPr/>
          <a:lstStyle/>
          <a:p>
            <a:r>
              <a:rPr lang="ru-RU" b="1" dirty="0" smtClean="0">
                <a:solidFill>
                  <a:srgbClr val="1D5321"/>
                </a:solidFill>
              </a:rPr>
              <a:t>Блюда из овощей</a:t>
            </a:r>
            <a:endParaRPr lang="ru-RU" b="1" dirty="0">
              <a:solidFill>
                <a:srgbClr val="1D532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67788"/>
            <a:ext cx="7970173" cy="363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46160"/>
          </a:xfrm>
        </p:spPr>
        <p:txBody>
          <a:bodyPr/>
          <a:lstStyle/>
          <a:p>
            <a:r>
              <a:rPr lang="ru-RU" b="1" dirty="0" smtClean="0">
                <a:solidFill>
                  <a:srgbClr val="1D5321"/>
                </a:solidFill>
              </a:rPr>
              <a:t>Отличное зрение</a:t>
            </a:r>
            <a:endParaRPr lang="ru-RU" b="1" dirty="0">
              <a:solidFill>
                <a:srgbClr val="1D5321"/>
              </a:solidFill>
            </a:endParaRPr>
          </a:p>
        </p:txBody>
      </p:sp>
      <p:pic>
        <p:nvPicPr>
          <p:cNvPr id="1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6" y="1169770"/>
            <a:ext cx="7485760" cy="484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6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4616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1D5321"/>
                </a:solidFill>
              </a:rPr>
              <a:t>Острый ум и прекрасная память</a:t>
            </a:r>
            <a:endParaRPr lang="ru-RU" sz="4400" b="1" dirty="0">
              <a:solidFill>
                <a:srgbClr val="1D5321"/>
              </a:solidFill>
            </a:endParaRPr>
          </a:p>
        </p:txBody>
      </p:sp>
      <p:pic>
        <p:nvPicPr>
          <p:cNvPr id="2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11" y="1203334"/>
            <a:ext cx="7493550" cy="47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8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516</TotalTime>
  <Words>67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Азбука питания</vt:lpstr>
      <vt:lpstr>Режим питания</vt:lpstr>
      <vt:lpstr>Пирамида питания</vt:lpstr>
      <vt:lpstr>Витамины</vt:lpstr>
      <vt:lpstr>Овощи</vt:lpstr>
      <vt:lpstr>Фрукты</vt:lpstr>
      <vt:lpstr>Блюда из овощей</vt:lpstr>
      <vt:lpstr>Отличное зрение</vt:lpstr>
      <vt:lpstr>Острый ум и прекрасная память</vt:lpstr>
      <vt:lpstr>Сила и выносливость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питания</dc:title>
  <dc:creator>Ирина</dc:creator>
  <cp:lastModifiedBy>NA</cp:lastModifiedBy>
  <cp:revision>31</cp:revision>
  <dcterms:created xsi:type="dcterms:W3CDTF">2017-04-11T08:25:39Z</dcterms:created>
  <dcterms:modified xsi:type="dcterms:W3CDTF">2019-11-14T05:32:00Z</dcterms:modified>
</cp:coreProperties>
</file>