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0" r:id="rId6"/>
    <p:sldId id="277" r:id="rId7"/>
    <p:sldId id="259" r:id="rId8"/>
    <p:sldId id="261" r:id="rId9"/>
    <p:sldId id="262" r:id="rId10"/>
    <p:sldId id="263" r:id="rId11"/>
    <p:sldId id="265" r:id="rId12"/>
    <p:sldId id="266" r:id="rId13"/>
    <p:sldId id="268" r:id="rId14"/>
    <p:sldId id="269" r:id="rId15"/>
    <p:sldId id="278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CC0099"/>
    <a:srgbClr val="1F05BB"/>
    <a:srgbClr val="FFCCCC"/>
    <a:srgbClr val="FF99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0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oodwp.com_26632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24"/>
            <a:ext cx="9144032" cy="6858024"/>
          </a:xfrm>
          <a:prstGeom prst="rect">
            <a:avLst/>
          </a:prstGeom>
        </p:spPr>
      </p:pic>
      <p:pic>
        <p:nvPicPr>
          <p:cNvPr id="8" name="Рисунок 7" descr="f18e27cabbe0b7aa61faf9041d48996c.jpg"/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28662" y="3857628"/>
            <a:ext cx="2542710" cy="3000372"/>
          </a:xfrm>
          <a:prstGeom prst="rect">
            <a:avLst/>
          </a:prstGeom>
        </p:spPr>
      </p:pic>
      <p:pic>
        <p:nvPicPr>
          <p:cNvPr id="9" name="Рисунок 8" descr="mult96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5715008" y="3571852"/>
            <a:ext cx="2286016" cy="3286148"/>
          </a:xfrm>
          <a:prstGeom prst="parallelogram">
            <a:avLst/>
          </a:prstGeom>
        </p:spPr>
      </p:pic>
      <p:pic>
        <p:nvPicPr>
          <p:cNvPr id="10" name="Рисунок 9" descr="coozsws3317863.jpg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992" y="0"/>
            <a:ext cx="1904981" cy="1428736"/>
          </a:xfrm>
          <a:prstGeom prst="rect">
            <a:avLst/>
          </a:prstGeom>
        </p:spPr>
      </p:pic>
      <p:sp>
        <p:nvSpPr>
          <p:cNvPr id="11" name="Круглая лента лицом вверх 10"/>
          <p:cNvSpPr/>
          <p:nvPr userDrawn="1"/>
        </p:nvSpPr>
        <p:spPr>
          <a:xfrm>
            <a:off x="714348" y="1500174"/>
            <a:ext cx="7572428" cy="2071702"/>
          </a:xfrm>
          <a:prstGeom prst="ellipseRibbon2">
            <a:avLst>
              <a:gd name="adj1" fmla="val 25000"/>
              <a:gd name="adj2" fmla="val 73867"/>
              <a:gd name="adj3" fmla="val 12500"/>
            </a:avLst>
          </a:prstGeom>
          <a:solidFill>
            <a:srgbClr val="FFCCCC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500174"/>
            <a:ext cx="4429156" cy="1470025"/>
          </a:xfrm>
        </p:spPr>
        <p:txBody>
          <a:bodyPr/>
          <a:lstStyle>
            <a:lvl1pPr>
              <a:defRPr b="1" spc="300">
                <a:solidFill>
                  <a:srgbClr val="339966"/>
                </a:solidFill>
                <a:latin typeface="Monotype Corsiva" pitchFamily="66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4171952"/>
            <a:ext cx="2714644" cy="2186006"/>
          </a:xfrm>
        </p:spPr>
        <p:txBody>
          <a:bodyPr/>
          <a:lstStyle>
            <a:lvl1pPr marL="0" indent="0" algn="ctr">
              <a:buNone/>
              <a:defRPr i="0" spc="300">
                <a:solidFill>
                  <a:srgbClr val="00B050"/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88004-D2CB-4229-B1C3-E7DA8EDA4C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7846664_Buratino_za_partoy.png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>
          <a:xfrm>
            <a:off x="7143768" y="5214950"/>
            <a:ext cx="1785950" cy="144662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ffectLst>
            <a:glow rad="101600">
              <a:srgbClr val="00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88004-D2CB-4229-B1C3-E7DA8EDA4C8C}" type="datetimeFigureOut">
              <a:rPr lang="ru-RU" smtClean="0"/>
              <a:pPr/>
              <a:t>27.09.2017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72795-2B92-4EDF-B792-1749A449A8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416824" cy="252028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активность дошкольников через театрализованную деятельность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5301208"/>
            <a:ext cx="3816424" cy="1080120"/>
          </a:xfr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77500" lnSpcReduction="20000"/>
          </a:bodyPr>
          <a:lstStyle/>
          <a:p>
            <a:pPr marL="342900" lvl="0" indent="-342900">
              <a:defRPr/>
            </a:pPr>
            <a:r>
              <a:rPr lang="ru-RU" sz="3000" b="1" spc="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Подготовила:</a:t>
            </a:r>
          </a:p>
          <a:p>
            <a:pPr marL="342900" lvl="0" indent="-342900">
              <a:defRPr/>
            </a:pPr>
            <a:r>
              <a:rPr lang="ru-RU" sz="3000" b="1" spc="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Шик Марина Петровна </a:t>
            </a:r>
          </a:p>
          <a:p>
            <a:pPr marL="342900" lvl="0" indent="-342900">
              <a:defRPr/>
            </a:pPr>
            <a:r>
              <a:rPr lang="ru-RU" sz="3000" b="1" spc="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воспитатель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E7DF34A7-4887-4BA5-B7FC-E7514180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73050"/>
            <a:ext cx="8363272" cy="6180286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Impact" panose="020B0806030902050204" pitchFamily="34" charset="0"/>
              </a:rPr>
              <a:t>ПАЛЬЧИКОВЫЙ ТЕАТР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764A8FF-ABA7-4986-9C74-8C37D5D96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310" y="476672"/>
            <a:ext cx="3053234" cy="5904656"/>
          </a:xfrm>
        </p:spPr>
        <p:txBody>
          <a:bodyPr>
            <a:normAutofit/>
          </a:bodyPr>
          <a:lstStyle/>
          <a:p>
            <a:endParaRPr lang="ru-RU" sz="2400" dirty="0">
              <a:solidFill>
                <a:srgbClr val="CC0099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0" name="Рисунок 9" descr="Изображение выглядит как стена, внутренний, игруш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2C52619-0E2F-4C8A-999B-6949205AD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624736" cy="4968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15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EE43A-7E09-4942-87E2-5BD7E85E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509120"/>
            <a:ext cx="6912768" cy="1521494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Impact" panose="020B0806030902050204" pitchFamily="34" charset="0"/>
              </a:rPr>
              <a:t>ВЯЗАНЫЙ ТЕАТР</a:t>
            </a:r>
          </a:p>
        </p:txBody>
      </p:sp>
      <p:pic>
        <p:nvPicPr>
          <p:cNvPr id="6" name="Рисунок 5" descr="Изображение выглядит как внутрен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DC913A7-C560-4D5D-A527-34FBD4D168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>
          <a:xfrm>
            <a:off x="899592" y="0"/>
            <a:ext cx="7560840" cy="450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5A7ABD3-9EE6-4F49-B43D-F0CDB6B29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576" y="4509120"/>
            <a:ext cx="6912768" cy="1521494"/>
          </a:xfrm>
        </p:spPr>
        <p:txBody>
          <a:bodyPr>
            <a:noAutofit/>
          </a:bodyPr>
          <a:lstStyle/>
          <a:p>
            <a:endParaRPr lang="ru-RU" sz="2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14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9DC0C-5929-4194-8D39-72D43ED6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ФЛАНЕЛЕГРАФЕ И ТЕАТР НА ПАЛОЧКАХ</a:t>
            </a:r>
          </a:p>
        </p:txBody>
      </p:sp>
      <p:pic>
        <p:nvPicPr>
          <p:cNvPr id="5" name="Объект 4" descr="Изображение выглядит как спальня, внутренний, мебель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FB67114-2CDB-440B-8C57-B94A0CCF22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040188" cy="41087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63DD6E-F451-412C-8B22-4902F10D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556792"/>
            <a:ext cx="4248472" cy="37444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6880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55C9D-4324-4188-ADD8-1437D819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Impact" panose="020B0806030902050204" pitchFamily="34" charset="0"/>
              </a:rPr>
              <a:t>ТЕАТР-ТОПОТУШКИ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D0B95C6-F827-4429-AFC3-D5B5A2DFE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39663"/>
            <a:ext cx="4187825" cy="1436110"/>
          </a:xfrm>
        </p:spPr>
        <p:txBody>
          <a:bodyPr>
            <a:noAutofit/>
          </a:bodyPr>
          <a:lstStyle/>
          <a:p>
            <a:r>
              <a:rPr lang="ru-RU" dirty="0"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6" name="Объект 5" descr="Изображение выглядит как человек, внутренний, стол, девоч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8228E68-B4F8-47F6-855F-E362072B3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3672408" cy="3937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510B893C-F314-47C8-94F7-39686C3B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234033"/>
            <a:ext cx="4041775" cy="757237"/>
          </a:xfrm>
        </p:spPr>
        <p:txBody>
          <a:bodyPr>
            <a:noAutofit/>
          </a:bodyPr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8" name="Объект 7" descr="Изображение выглядит как человек, женщина, пол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EBD3119-4AFB-4897-9F8A-8489F64ECF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417638"/>
            <a:ext cx="4032447" cy="3536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208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F91C0E6-988A-470D-A4DD-C84EA9E9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517232"/>
            <a:ext cx="6624736" cy="864096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Театр игрушек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785FA-EC97-401E-B96D-26DA634F61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75" b="21875"/>
          <a:stretch>
            <a:fillRect/>
          </a:stretch>
        </p:blipFill>
        <p:spPr>
          <a:xfrm>
            <a:off x="467544" y="404664"/>
            <a:ext cx="8064896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1882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794E6-13F1-47E7-9E64-4F60A357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7992888" cy="48965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0173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08B64-3549-423C-AC02-A4058F917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>
                <a:solidFill>
                  <a:srgbClr val="00B0F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6895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FC4C5-2F69-4666-A52F-AE1DAAF4F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5904656" cy="5233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2F49B7-A91F-409B-98CC-D50E2769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7488832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781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554270-9A5F-4C20-ACAE-E4ABC5D3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272808" cy="5400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1282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556792"/>
            <a:ext cx="5760640" cy="151216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00B0F0"/>
                </a:solidFill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9300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3095B5-7849-4AB3-87A4-DA68B531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7200800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82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556792"/>
            <a:ext cx="5760640" cy="151216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00B0F0"/>
                </a:solidFill>
              </a:rPr>
              <a:t> ЗАДАЧИ:</a:t>
            </a:r>
          </a:p>
        </p:txBody>
      </p:sp>
    </p:spTree>
    <p:extLst>
      <p:ext uri="{BB962C8B-B14F-4D97-AF65-F5344CB8AC3E}">
        <p14:creationId xmlns:p14="http://schemas.microsoft.com/office/powerpoint/2010/main" val="8993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4FC400-8C37-4BD7-AE72-8FFD3F4F24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547562"/>
            <a:ext cx="2808312" cy="25213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1979ED1-B746-47AF-8641-4DE8D14A5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3888" y="620688"/>
            <a:ext cx="5257020" cy="522117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9600" dirty="0"/>
              <a:t> </a:t>
            </a:r>
            <a:r>
              <a:rPr lang="ru-RU" sz="11200" dirty="0"/>
              <a:t>Стимулировать активную речь за счет расширения словарного запаса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1200" dirty="0"/>
              <a:t> Развивать связную, грамматически правильную, выразительную, диалогическую и монологическую речь.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1200" dirty="0"/>
              <a:t>Развивать звуковую и интонационную культуру речи.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1200" dirty="0"/>
              <a:t> Овладевать навыками общения  и коллективного творчества.</a:t>
            </a:r>
            <a:br>
              <a:rPr lang="ru-RU" sz="11200" dirty="0"/>
            </a:br>
            <a:br>
              <a:rPr lang="ru-RU" sz="4200" dirty="0"/>
            </a:br>
            <a:endParaRPr lang="ru-RU" sz="4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049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556792"/>
            <a:ext cx="5760640" cy="1152128"/>
          </a:xfrm>
        </p:spPr>
        <p:txBody>
          <a:bodyPr>
            <a:noAutofit/>
          </a:bodyPr>
          <a:lstStyle/>
          <a:p>
            <a:br>
              <a:rPr lang="ru-RU" sz="4000" dirty="0">
                <a:solidFill>
                  <a:srgbClr val="00B0F0"/>
                </a:solidFill>
              </a:rPr>
            </a:br>
            <a:r>
              <a:rPr lang="ru-RU" sz="4000" dirty="0">
                <a:solidFill>
                  <a:srgbClr val="00B0F0"/>
                </a:solidFill>
              </a:rPr>
              <a:t>ВИДЫ ТЕАТРОВ</a:t>
            </a:r>
          </a:p>
        </p:txBody>
      </p:sp>
    </p:spTree>
    <p:extLst>
      <p:ext uri="{BB962C8B-B14F-4D97-AF65-F5344CB8AC3E}">
        <p14:creationId xmlns:p14="http://schemas.microsoft.com/office/powerpoint/2010/main" val="4179260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74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Franklin Gothic Medium Cond</vt:lpstr>
      <vt:lpstr>Impact</vt:lpstr>
      <vt:lpstr>Monotype Corsiva</vt:lpstr>
      <vt:lpstr>Times New Roman</vt:lpstr>
      <vt:lpstr>Wingdings</vt:lpstr>
      <vt:lpstr>Тема Office</vt:lpstr>
      <vt:lpstr>Речевая активность дошкольников через театрализованную деятельность</vt:lpstr>
      <vt:lpstr>Презентация PowerPoint</vt:lpstr>
      <vt:lpstr>Презентация PowerPoint</vt:lpstr>
      <vt:lpstr>Презентация PowerPoint</vt:lpstr>
      <vt:lpstr>АКТУАЛЬНОСТЬ</vt:lpstr>
      <vt:lpstr>Презентация PowerPoint</vt:lpstr>
      <vt:lpstr> ЗАДАЧИ:</vt:lpstr>
      <vt:lpstr>Презентация PowerPoint</vt:lpstr>
      <vt:lpstr> ВИДЫ ТЕАТРОВ</vt:lpstr>
      <vt:lpstr>Презентация PowerPoint</vt:lpstr>
      <vt:lpstr>ВЯЗАНЫЙ ТЕАТР</vt:lpstr>
      <vt:lpstr>ТЕАТР НА ФЛАНЕЛЕГРАФЕ И ТЕАТР НА ПАЛОЧКАХ</vt:lpstr>
      <vt:lpstr>ТЕАТР-ТОПОТУШКИ</vt:lpstr>
      <vt:lpstr>Театр игрушек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Золотой ключик</dc:subject>
  <dc:creator>corowina</dc:creator>
  <cp:lastModifiedBy>Александр Шик</cp:lastModifiedBy>
  <cp:revision>56</cp:revision>
  <dcterms:created xsi:type="dcterms:W3CDTF">2014-06-01T10:59:32Z</dcterms:created>
  <dcterms:modified xsi:type="dcterms:W3CDTF">2017-09-27T14:47:01Z</dcterms:modified>
</cp:coreProperties>
</file>