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4" r:id="rId6"/>
    <p:sldId id="263" r:id="rId7"/>
    <p:sldId id="261" r:id="rId8"/>
    <p:sldId id="260" r:id="rId9"/>
    <p:sldId id="265" r:id="rId10"/>
    <p:sldId id="266" r:id="rId11"/>
    <p:sldId id="267" r:id="rId12"/>
    <p:sldId id="268" r:id="rId13"/>
    <p:sldId id="270" r:id="rId14"/>
    <p:sldId id="269" r:id="rId15"/>
    <p:sldId id="273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88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9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8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4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2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7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80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91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6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96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19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D5716-B142-4D78-8FC9-4B1DD89B8443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515F9-82FC-43B3-901C-7E34F0D8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6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6872" y="665018"/>
            <a:ext cx="68441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С чего начинается патриотическое воспитание в ДОУ</a:t>
            </a:r>
            <a:endParaRPr lang="ru-RU" sz="54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1200" y="5745019"/>
            <a:ext cx="363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1 кв.к.</a:t>
            </a:r>
          </a:p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Шик М.П.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30" y="1841478"/>
            <a:ext cx="4486274" cy="3364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8265" y="2051142"/>
            <a:ext cx="5176982" cy="3882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6195" r="12222" b="15286"/>
          <a:stretch/>
        </p:blipFill>
        <p:spPr>
          <a:xfrm>
            <a:off x="8002157" y="3662331"/>
            <a:ext cx="4189843" cy="305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944288" y="409622"/>
            <a:ext cx="43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Праздники 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36" y="3673964"/>
            <a:ext cx="4085406" cy="3064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6" y="712966"/>
            <a:ext cx="2775816" cy="3701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04" y="1349349"/>
            <a:ext cx="3989050" cy="299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10" y="3777473"/>
            <a:ext cx="4107369" cy="3080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613891" y="128191"/>
            <a:ext cx="6557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Праздники 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83063"/>
            <a:ext cx="5691141" cy="4268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t="23092"/>
          <a:stretch/>
        </p:blipFill>
        <p:spPr>
          <a:xfrm>
            <a:off x="6382887" y="1883063"/>
            <a:ext cx="5320566" cy="4268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297382" y="489527"/>
            <a:ext cx="544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Масленица 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7566" y="3418897"/>
            <a:ext cx="3539836" cy="2654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7" y="961541"/>
            <a:ext cx="2976417" cy="2976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89" y="1274618"/>
            <a:ext cx="4291828" cy="321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35" y="3317967"/>
            <a:ext cx="3789218" cy="3789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241964" y="304800"/>
            <a:ext cx="6410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Проектная деятельность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17" y="1452417"/>
            <a:ext cx="5336309" cy="5336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2982" y="350982"/>
            <a:ext cx="6687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Прогулка - поход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5927" y="73890"/>
            <a:ext cx="483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Наши развлечения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286" y="612486"/>
            <a:ext cx="3218873" cy="241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9939" y="679450"/>
            <a:ext cx="3145751" cy="2359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11" y="770699"/>
            <a:ext cx="4484258" cy="3363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0765" y="3534354"/>
            <a:ext cx="3798453" cy="284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598" y="3580580"/>
            <a:ext cx="3798455" cy="2848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30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25" y="448055"/>
            <a:ext cx="7752266" cy="581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08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9273" y="1034473"/>
            <a:ext cx="95411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Спасибо за внимание!</a:t>
            </a:r>
            <a:endParaRPr lang="ru-RU" sz="8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2727" y="7969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ctr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«Любовь к родному краю, родной культуре, родной речи начинается с малого — любви к своей семье, к своему жилищу, к своему детскому саду. Постепенно расширяясь, эта любовь переходит в любовь к родной стране, к ее истории, прошлому и настоящему, ко всему человечеству».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                                                       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Д.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С. Лихачев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8" y="862492"/>
            <a:ext cx="4873720" cy="3655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69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415" y="2867479"/>
            <a:ext cx="1934442" cy="3852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8" y="2208764"/>
            <a:ext cx="2325977" cy="413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33" y="3554316"/>
            <a:ext cx="2477763" cy="330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56" y="1088753"/>
            <a:ext cx="2028859" cy="3557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59" y="1088753"/>
            <a:ext cx="2717572" cy="4073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613891" y="27164"/>
            <a:ext cx="7139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Семья – самое теплое место на земле!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4" y="1095874"/>
            <a:ext cx="6770253" cy="5077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493818" y="119050"/>
            <a:ext cx="686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Выставка – «Герб семьи»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" y="178101"/>
            <a:ext cx="3619824" cy="2714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42" y="1174814"/>
            <a:ext cx="3843088" cy="2882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6" b="4582"/>
          <a:stretch/>
        </p:blipFill>
        <p:spPr>
          <a:xfrm>
            <a:off x="1822341" y="3306888"/>
            <a:ext cx="3247167" cy="3080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823855" y="169431"/>
            <a:ext cx="557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В мире сказок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7600" y="3111601"/>
            <a:ext cx="3965029" cy="2973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91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r="9305"/>
          <a:stretch/>
        </p:blipFill>
        <p:spPr>
          <a:xfrm rot="5400000">
            <a:off x="468219" y="1748237"/>
            <a:ext cx="5435964" cy="422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9236" r="5456" b="5645"/>
          <a:stretch/>
        </p:blipFill>
        <p:spPr>
          <a:xfrm rot="5400000">
            <a:off x="6300542" y="1770200"/>
            <a:ext cx="5437531" cy="4184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419928" y="166254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Мой родной край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1" y="2244710"/>
            <a:ext cx="2309225" cy="4105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33" y="609749"/>
            <a:ext cx="2065466" cy="2748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50" y="1159523"/>
            <a:ext cx="2474760" cy="3299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10" y="2845933"/>
            <a:ext cx="2756528" cy="368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60" y="3934061"/>
            <a:ext cx="3575663" cy="2681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300462" y="346496"/>
            <a:ext cx="6899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Фотовыставка «Мой питомец и я»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2" y="699027"/>
            <a:ext cx="3455298" cy="2591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9775" r="4781" b="4927"/>
          <a:stretch/>
        </p:blipFill>
        <p:spPr>
          <a:xfrm rot="5400000">
            <a:off x="4562548" y="1419125"/>
            <a:ext cx="3620652" cy="2629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5952" y="797340"/>
            <a:ext cx="3155378" cy="236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4882" r="10135" b="9641"/>
          <a:stretch/>
        </p:blipFill>
        <p:spPr>
          <a:xfrm>
            <a:off x="7868175" y="3788845"/>
            <a:ext cx="3538733" cy="2644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6120" y="3454942"/>
            <a:ext cx="3403693" cy="2552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613890" y="110530"/>
            <a:ext cx="6179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Русский быт</a:t>
            </a:r>
            <a:endParaRPr lang="ru-RU" sz="32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tisha.ortox.ru/files/2013/04/Digital_Art_Nature_Wallpapers_1920x1200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581001"/>
            <a:ext cx="382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Шик М.П. Детский сад № 4 , Арамиль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0780" y="772538"/>
            <a:ext cx="3561110" cy="267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b="4927"/>
          <a:stretch/>
        </p:blipFill>
        <p:spPr>
          <a:xfrm rot="5400000">
            <a:off x="5087199" y="4066984"/>
            <a:ext cx="2969490" cy="2673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0" y="1817301"/>
            <a:ext cx="2946400" cy="294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49" y="3003988"/>
            <a:ext cx="2811895" cy="3749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53" y="3148882"/>
            <a:ext cx="2594552" cy="3459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r="13209"/>
          <a:stretch/>
        </p:blipFill>
        <p:spPr>
          <a:xfrm>
            <a:off x="8945920" y="56360"/>
            <a:ext cx="2590612" cy="2708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07977" y="237173"/>
            <a:ext cx="5551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Достопримечательности Арамили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289</Words>
  <Application>Microsoft Office PowerPoint</Application>
  <PresentationFormat>Широкоэкранный</PresentationFormat>
  <Paragraphs>35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Шик</dc:creator>
  <cp:lastModifiedBy>Марина Шик</cp:lastModifiedBy>
  <cp:revision>41</cp:revision>
  <dcterms:created xsi:type="dcterms:W3CDTF">2023-03-28T07:53:12Z</dcterms:created>
  <dcterms:modified xsi:type="dcterms:W3CDTF">2023-04-03T06:15:34Z</dcterms:modified>
</cp:coreProperties>
</file>