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57" r:id="rId5"/>
    <p:sldId id="258" r:id="rId6"/>
    <p:sldId id="265" r:id="rId7"/>
    <p:sldId id="271" r:id="rId8"/>
    <p:sldId id="264" r:id="rId9"/>
    <p:sldId id="262" r:id="rId10"/>
    <p:sldId id="260" r:id="rId11"/>
    <p:sldId id="259" r:id="rId12"/>
    <p:sldId id="263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0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2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8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3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1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9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7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1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5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BF726-2578-42FE-84AF-141F0FCF5E41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43D0-B51B-4601-8E40-FAC54B3E8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4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etsad-mag.ru/" TargetMode="External"/><Relationship Id="rId3" Type="http://schemas.openxmlformats.org/officeDocument/2006/relationships/hyperlink" Target="http://www.pedsovet.su/" TargetMode="External"/><Relationship Id="rId7" Type="http://schemas.openxmlformats.org/officeDocument/2006/relationships/hyperlink" Target="http://www.gallery-projects.com/" TargetMode="External"/><Relationship Id="rId2" Type="http://schemas.openxmlformats.org/officeDocument/2006/relationships/hyperlink" Target="https://1sept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sv@prosv.ru" TargetMode="External"/><Relationship Id="rId5" Type="http://schemas.openxmlformats.org/officeDocument/2006/relationships/hyperlink" Target="http://www.vestniknews.ru/" TargetMode="External"/><Relationship Id="rId10" Type="http://schemas.openxmlformats.org/officeDocument/2006/relationships/hyperlink" Target="http://www.krokha.ru/" TargetMode="External"/><Relationship Id="rId4" Type="http://schemas.openxmlformats.org/officeDocument/2006/relationships/hyperlink" Target="http://www.dovosp.ru/" TargetMode="External"/><Relationship Id="rId9" Type="http://schemas.openxmlformats.org/officeDocument/2006/relationships/hyperlink" Target="http://sdo-journal.r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" TargetMode="External"/><Relationship Id="rId3" Type="http://schemas.openxmlformats.org/officeDocument/2006/relationships/hyperlink" Target="https://skachat-prezentaciju-besplatno.ru/" TargetMode="External"/><Relationship Id="rId7" Type="http://schemas.openxmlformats.org/officeDocument/2006/relationships/hyperlink" Target="http://www.o-detstve.ru/" TargetMode="External"/><Relationship Id="rId2" Type="http://schemas.openxmlformats.org/officeDocument/2006/relationships/hyperlink" Target="http://www.metodkabinet.eu/igrydetsad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am.ru/" TargetMode="External"/><Relationship Id="rId5" Type="http://schemas.openxmlformats.org/officeDocument/2006/relationships/hyperlink" Target="https://prezentacii.info/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nsportal.r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azvivalki.ru/" TargetMode="External"/><Relationship Id="rId3" Type="http://schemas.openxmlformats.org/officeDocument/2006/relationships/hyperlink" Target="https://rodinoknet.ru/glavnaya" TargetMode="External"/><Relationship Id="rId7" Type="http://schemas.openxmlformats.org/officeDocument/2006/relationships/hyperlink" Target="http://www.solnet.ee./" TargetMode="External"/><Relationship Id="rId2" Type="http://schemas.openxmlformats.org/officeDocument/2006/relationships/hyperlink" Target="http://detsad-kitty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tomy.ru/" TargetMode="External"/><Relationship Id="rId5" Type="http://schemas.openxmlformats.org/officeDocument/2006/relationships/hyperlink" Target="http://www.1umka.ru/" TargetMode="External"/><Relationship Id="rId4" Type="http://schemas.openxmlformats.org/officeDocument/2006/relationships/hyperlink" Target="http://packpacku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lepa.ru/" TargetMode="External"/><Relationship Id="rId3" Type="http://schemas.openxmlformats.org/officeDocument/2006/relationships/hyperlink" Target="http://teramult.org.ua/" TargetMode="External"/><Relationship Id="rId7" Type="http://schemas.openxmlformats.org/officeDocument/2006/relationships/hyperlink" Target="http://internetenok.narod.ru/" TargetMode="External"/><Relationship Id="rId12" Type="http://schemas.openxmlformats.org/officeDocument/2006/relationships/hyperlink" Target="http://owl21.ucoz.ru/" TargetMode="External"/><Relationship Id="rId2" Type="http://schemas.openxmlformats.org/officeDocument/2006/relationships/hyperlink" Target="http://bukashk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chemu4ka.ru/" TargetMode="External"/><Relationship Id="rId11" Type="http://schemas.openxmlformats.org/officeDocument/2006/relationships/hyperlink" Target="http://library.thinkguest.org/" TargetMode="External"/><Relationship Id="rId5" Type="http://schemas.openxmlformats.org/officeDocument/2006/relationships/hyperlink" Target="http://teremoc.ru/" TargetMode="External"/><Relationship Id="rId10" Type="http://schemas.openxmlformats.org/officeDocument/2006/relationships/hyperlink" Target="http://www.solnyshko.ee/" TargetMode="External"/><Relationship Id="rId4" Type="http://schemas.openxmlformats.org/officeDocument/2006/relationships/hyperlink" Target="http://www.multirussia.ru/" TargetMode="External"/><Relationship Id="rId9" Type="http://schemas.openxmlformats.org/officeDocument/2006/relationships/hyperlink" Target="http://www.kinder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kazkotherapy.jimdofree.com/" TargetMode="External"/><Relationship Id="rId3" Type="http://schemas.openxmlformats.org/officeDocument/2006/relationships/hyperlink" Target="http://andersen.com.ua/" TargetMode="External"/><Relationship Id="rId7" Type="http://schemas.openxmlformats.org/officeDocument/2006/relationships/hyperlink" Target="http://childhoodbooks.ru/" TargetMode="External"/><Relationship Id="rId2" Type="http://schemas.openxmlformats.org/officeDocument/2006/relationships/hyperlink" Target="http://www.cofe.ru/read-k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ukoshko.net/" TargetMode="External"/><Relationship Id="rId5" Type="http://schemas.openxmlformats.org/officeDocument/2006/relationships/hyperlink" Target="http://deti.spb.ru/" TargetMode="External"/><Relationship Id="rId4" Type="http://schemas.openxmlformats.org/officeDocument/2006/relationships/hyperlink" Target="http://www.uspens.ru/" TargetMode="External"/><Relationship Id="rId9" Type="http://schemas.openxmlformats.org/officeDocument/2006/relationships/hyperlink" Target="http://illustrators.odub.tomsk.ru/illust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cs.google.com/document/d/11VFw6IdEDeux_r3006K0rKms2zVhWocNQS6qnJ-Qcmc/edi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docs.google.com/document/d/1Z_kns4q5Rmsbdqq4nQhTEkP2L2JvaYlZMtTSd9v0RWg/edi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ro.ru/" TargetMode="External"/><Relationship Id="rId2" Type="http://schemas.openxmlformats.org/officeDocument/2006/relationships/hyperlink" Target="https://firo.ranepa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indow.edu.ru/resource/057/47057" TargetMode="External"/><Relationship Id="rId4" Type="http://schemas.openxmlformats.org/officeDocument/2006/relationships/hyperlink" Target="http://school-detsad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7170" y="63225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ресурсы сети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ИНТЕРНЕТА,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использование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деятельности.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20209" r="11673" b="13941"/>
          <a:stretch/>
        </p:blipFill>
        <p:spPr>
          <a:xfrm>
            <a:off x="247973" y="3263282"/>
            <a:ext cx="5703376" cy="32925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49533" y="4773478"/>
            <a:ext cx="3518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М.Г.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сзд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Нарсеева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И.  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6509288" y="6090834"/>
            <a:ext cx="2712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Арамиль </a:t>
            </a:r>
          </a:p>
          <a:p>
            <a:r>
              <a:rPr lang="ru-RU" dirty="0"/>
              <a:t>2020г.</a:t>
            </a:r>
          </a:p>
        </p:txBody>
      </p:sp>
    </p:spTree>
    <p:extLst>
      <p:ext uri="{BB962C8B-B14F-4D97-AF65-F5344CB8AC3E}">
        <p14:creationId xmlns:p14="http://schemas.microsoft.com/office/powerpoint/2010/main" val="38342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834" y="364163"/>
            <a:ext cx="10515600" cy="625557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https://1sept.ru/</a:t>
            </a:r>
            <a:r>
              <a:rPr lang="ru-RU" dirty="0" smtClean="0"/>
              <a:t>    </a:t>
            </a:r>
            <a:r>
              <a:rPr lang="ru-RU" sz="1800" dirty="0" smtClean="0"/>
              <a:t>издательский дом «Первое сентября», газета «Дошкольное образование»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http://www.pedsovet.su</a:t>
            </a:r>
            <a:r>
              <a:rPr lang="ru-RU" dirty="0" smtClean="0"/>
              <a:t>  </a:t>
            </a:r>
            <a:r>
              <a:rPr lang="ru-RU" sz="1800" dirty="0" smtClean="0"/>
              <a:t>газета «Педсовет»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http://www.dovosp.ru</a:t>
            </a:r>
            <a:r>
              <a:rPr lang="ru-RU" dirty="0" smtClean="0"/>
              <a:t>   </a:t>
            </a:r>
            <a:r>
              <a:rPr lang="ru-RU" sz="1800" dirty="0" smtClean="0"/>
              <a:t>научно-методический журнал «Дошкольное воспитание» и иллюстрированный методический журнал «Ребенок в детском саду»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http://www.vestniknews.ru</a:t>
            </a:r>
            <a:r>
              <a:rPr lang="ru-RU" dirty="0" smtClean="0"/>
              <a:t>   </a:t>
            </a:r>
            <a:r>
              <a:rPr lang="ru-RU" sz="1800" dirty="0" smtClean="0"/>
              <a:t>сборник приказов и инструкций Министерства образования и науки «Вестник образования России»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http://prosv@prosv.ru</a:t>
            </a:r>
            <a:r>
              <a:rPr lang="ru-RU" dirty="0" smtClean="0"/>
              <a:t>    </a:t>
            </a:r>
            <a:r>
              <a:rPr lang="ru-RU" sz="1800" dirty="0" smtClean="0"/>
              <a:t>издательство «Просвещение»</a:t>
            </a:r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http://www.gallery-projects.com</a:t>
            </a:r>
            <a:r>
              <a:rPr lang="ru-RU" dirty="0" smtClean="0"/>
              <a:t>   </a:t>
            </a:r>
            <a:r>
              <a:rPr lang="ru-RU" sz="1800" dirty="0" smtClean="0"/>
              <a:t>Журнал «Детский сад будущего»</a:t>
            </a:r>
          </a:p>
          <a:p>
            <a:pPr marL="0" indent="0">
              <a:buNone/>
            </a:pPr>
            <a:r>
              <a:rPr lang="en-US" dirty="0" smtClean="0">
                <a:hlinkClick r:id="rId8"/>
              </a:rPr>
              <a:t>http://detsad-mag.ru/</a:t>
            </a:r>
            <a:r>
              <a:rPr lang="ru-RU" dirty="0" smtClean="0"/>
              <a:t>   </a:t>
            </a:r>
            <a:r>
              <a:rPr lang="ru-RU" sz="1800" dirty="0" smtClean="0"/>
              <a:t>Журнал «Детский сад от А до Я»</a:t>
            </a:r>
          </a:p>
          <a:p>
            <a:pPr marL="0" indent="0">
              <a:buNone/>
            </a:pPr>
            <a:r>
              <a:rPr lang="en-US" dirty="0" smtClean="0">
                <a:hlinkClick r:id="rId9"/>
              </a:rPr>
              <a:t>http://sdo-journal.ru/</a:t>
            </a:r>
            <a:r>
              <a:rPr lang="ru-RU" dirty="0" smtClean="0"/>
              <a:t>   </a:t>
            </a:r>
            <a:r>
              <a:rPr lang="ru-RU" sz="1800" dirty="0" smtClean="0"/>
              <a:t>Журнал «Современное дошкольное образование: теория и практика»</a:t>
            </a:r>
          </a:p>
          <a:p>
            <a:pPr marL="0" indent="0">
              <a:buNone/>
            </a:pPr>
            <a:r>
              <a:rPr lang="en-US" dirty="0" smtClean="0">
                <a:hlinkClick r:id="rId10"/>
              </a:rPr>
              <a:t>http://www.krokha.ru </a:t>
            </a:r>
            <a:r>
              <a:rPr lang="ru-RU" dirty="0" smtClean="0"/>
              <a:t>      </a:t>
            </a:r>
            <a:r>
              <a:rPr lang="ru-RU" sz="1800" dirty="0" smtClean="0"/>
              <a:t>«Мой Кроха и Я». Одно из самых популярных в России изданий для родителей, воспитателей. Журнал содержит массу интересных советов и ответы на конкретные вопросы. 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527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144" y="38476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http://www.metodkabinet.eu/igrydetsad.htm</a:t>
            </a:r>
            <a:endParaRPr lang="ru-RU" dirty="0" smtClean="0"/>
          </a:p>
          <a:p>
            <a:pPr marL="0" indent="0">
              <a:buNone/>
            </a:pPr>
            <a:r>
              <a:rPr lang="ru-RU" sz="1800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НМЦ "</a:t>
            </a:r>
            <a:r>
              <a:rPr lang="en-US" sz="1800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Metodkabinet.eu"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презентации, интерактивные сказки, викторины, прописи, задачи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https://skachat-prezentaciju-besplatno.ru/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бесплатных презентаций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27000+ презентаций ждут Вас. Скачать презентацию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бесплатно.ру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8584" y="2426146"/>
            <a:ext cx="3403416" cy="2123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559" y="216340"/>
            <a:ext cx="1111446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https://prezentacii.info/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презентации - скачать бесплатно,  или смотреть онлайн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https://www.maam.ru/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образовательный  портал  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maam.ru»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http://www.o-detstve.ru/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интернет-портал для педагогов  «О детстве».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https://infourok.ru/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портал в помощь педагогам  и родителям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https://nsportal.ru/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социальная сеть nsportal.ru. Обмен опытом,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конспекты, картотеки, игры и т. д.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3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252" y="222136"/>
            <a:ext cx="1155580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hlinkClick r:id="rId2"/>
              </a:rPr>
              <a:t>http://detsad-kitty.ru </a:t>
            </a:r>
            <a:r>
              <a:rPr lang="ru-RU" sz="2800" dirty="0" smtClean="0"/>
              <a:t> </a:t>
            </a:r>
            <a:r>
              <a:rPr lang="ru-RU" dirty="0" smtClean="0"/>
              <a:t>«Детсад» - сайт для детей и взрослых. На данном сайте вы сможете найти «Картинки», «Раскраски», «Мультфильмы», «Детская литература», «</a:t>
            </a:r>
            <a:r>
              <a:rPr lang="ru-RU" dirty="0" err="1" smtClean="0"/>
              <a:t>Аудиосказки</a:t>
            </a:r>
            <a:r>
              <a:rPr lang="ru-RU" dirty="0" smtClean="0"/>
              <a:t>» и др.</a:t>
            </a:r>
          </a:p>
          <a:p>
            <a:r>
              <a:rPr lang="en-US" sz="2800" dirty="0" smtClean="0">
                <a:hlinkClick r:id="rId3"/>
              </a:rPr>
              <a:t>https://rodinoknet.ru/glavnaya</a:t>
            </a:r>
            <a:r>
              <a:rPr lang="ru-RU" sz="2800" dirty="0"/>
              <a:t> </a:t>
            </a:r>
            <a:r>
              <a:rPr lang="ru-RU" sz="2800" dirty="0" smtClean="0"/>
              <a:t>   </a:t>
            </a:r>
            <a:r>
              <a:rPr lang="ru-RU" dirty="0" smtClean="0"/>
              <a:t>«</a:t>
            </a:r>
            <a:r>
              <a:rPr lang="ru-RU" dirty="0" err="1" smtClean="0"/>
              <a:t>РазИгрушки</a:t>
            </a:r>
            <a:r>
              <a:rPr lang="ru-RU" dirty="0" smtClean="0"/>
              <a:t>» - сайт для детей и их родителей,  которые заботятся о гармоничном развитии и воспитании своих детей.</a:t>
            </a:r>
          </a:p>
          <a:p>
            <a:r>
              <a:rPr lang="ru-RU" sz="2800" dirty="0" smtClean="0"/>
              <a:t> </a:t>
            </a:r>
            <a:r>
              <a:rPr lang="en-US" sz="2800" dirty="0" smtClean="0">
                <a:hlinkClick r:id="rId4"/>
              </a:rPr>
              <a:t>http://packpacku.com </a:t>
            </a:r>
            <a:r>
              <a:rPr lang="ru-RU" sz="2800" dirty="0" smtClean="0"/>
              <a:t> </a:t>
            </a:r>
            <a:r>
              <a:rPr lang="ru-RU" dirty="0" smtClean="0"/>
              <a:t>раскраски, раскраски онлайн, раскраски из цифр, картинки из цифр, детские лабиринты, умелые ручки, развивающие детские онлайн игры, бесплатные онлайн игры для мальчиков и девочек и многое другое для Вашего ребёнка.</a:t>
            </a:r>
          </a:p>
          <a:p>
            <a:r>
              <a:rPr lang="en-US" sz="2800" dirty="0" smtClean="0">
                <a:hlinkClick r:id="rId5"/>
              </a:rPr>
              <a:t>http://www.1umka.ru </a:t>
            </a:r>
            <a:r>
              <a:rPr lang="ru-RU" dirty="0" smtClean="0"/>
              <a:t>«Умка - Детский развивающий сайт». На сайте Вы можете посмотреть как развлекательные, так обучающие детские мультфильмы, скачать сборники, а так же послушать и скачать плюсовки и </a:t>
            </a:r>
            <a:r>
              <a:rPr lang="ru-RU" dirty="0" err="1" smtClean="0"/>
              <a:t>минусовки</a:t>
            </a:r>
            <a:r>
              <a:rPr lang="ru-RU" dirty="0" smtClean="0"/>
              <a:t> детских песен, раскрасить вместе с вашими детьми онлайн раскраски, выбрать понравившиеся вам сценарии праздников, послушать детские сказки и еще многое другое!</a:t>
            </a:r>
          </a:p>
          <a:p>
            <a:r>
              <a:rPr lang="en-US" sz="2800" dirty="0" smtClean="0">
                <a:hlinkClick r:id="rId6"/>
              </a:rPr>
              <a:t>http://potomy.ru </a:t>
            </a:r>
            <a:r>
              <a:rPr lang="ru-RU" dirty="0" err="1" smtClean="0"/>
              <a:t>Потому.ру</a:t>
            </a:r>
            <a:r>
              <a:rPr lang="ru-RU" dirty="0" smtClean="0"/>
              <a:t> – Детская энциклопедия. Вместе </a:t>
            </a:r>
            <a:r>
              <a:rPr lang="ru-RU" dirty="0" err="1" smtClean="0"/>
              <a:t>познаѐм</a:t>
            </a:r>
            <a:r>
              <a:rPr lang="ru-RU" dirty="0" smtClean="0"/>
              <a:t> мир». </a:t>
            </a:r>
          </a:p>
          <a:p>
            <a:r>
              <a:rPr lang="en-US" sz="2800" dirty="0" smtClean="0">
                <a:hlinkClick r:id="rId7"/>
              </a:rPr>
              <a:t>http://www.solnet.ee.</a:t>
            </a:r>
            <a:r>
              <a:rPr lang="ru-RU" sz="2800" dirty="0" smtClean="0"/>
              <a:t> </a:t>
            </a:r>
            <a:r>
              <a:rPr lang="ru-RU" dirty="0" smtClean="0"/>
              <a:t>Детский портал "Солнышко". Развивающие игры для дошкольников, рекомендации для родителей и воспитателей</a:t>
            </a:r>
          </a:p>
          <a:p>
            <a:r>
              <a:rPr lang="en-US" sz="2800" dirty="0" smtClean="0">
                <a:hlinkClick r:id="rId8"/>
              </a:rPr>
              <a:t>https://www.drazvivalki.ru/</a:t>
            </a:r>
            <a:r>
              <a:rPr lang="ru-RU" sz="2800" dirty="0" smtClean="0"/>
              <a:t>  </a:t>
            </a:r>
            <a:r>
              <a:rPr lang="ru-RU" dirty="0" smtClean="0"/>
              <a:t>сайт «Детские </a:t>
            </a:r>
            <a:r>
              <a:rPr lang="ru-RU" dirty="0" err="1" smtClean="0"/>
              <a:t>развивалки</a:t>
            </a:r>
            <a:r>
              <a:rPr lang="ru-RU" dirty="0" smtClean="0"/>
              <a:t>» - это бесплатный и общедоступный проект, который позволит оценить уровень вашего развития малыша и станет надежным другом и помощником в приобретении новых навыков. Все развивающие задания на сайте поделены на возрастные категории и тематические разделы, объединяющие развивающие задания на внимание, задания, направленные на тренировку памяти, задания для развития мелкой моторики у ребенка, задания на мышление, детские развивающие задания на чтение и многие другие.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9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772" y="254403"/>
            <a:ext cx="10515600" cy="5657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http://bukashka.org </a:t>
            </a:r>
            <a:r>
              <a:rPr lang="ru-RU" dirty="0" smtClean="0"/>
              <a:t> </a:t>
            </a:r>
            <a:r>
              <a:rPr lang="ru-RU" sz="1800" dirty="0" smtClean="0"/>
              <a:t>«Букашка», сайт для дошкольников. Уроки рисования и музыки, </a:t>
            </a:r>
            <a:r>
              <a:rPr lang="ru-RU" sz="1800" dirty="0" err="1" smtClean="0"/>
              <a:t>развивательные</a:t>
            </a:r>
            <a:r>
              <a:rPr lang="ru-RU" sz="1800" dirty="0" smtClean="0"/>
              <a:t> игры, детские </a:t>
            </a:r>
            <a:r>
              <a:rPr lang="ru-RU" sz="1800" dirty="0" err="1" smtClean="0"/>
              <a:t>флеш</a:t>
            </a:r>
            <a:r>
              <a:rPr lang="ru-RU" sz="1800" dirty="0" smtClean="0"/>
              <a:t> игры и раскраски, </a:t>
            </a:r>
            <a:r>
              <a:rPr lang="ru-RU" sz="1800" dirty="0" err="1" smtClean="0"/>
              <a:t>потешки</a:t>
            </a:r>
            <a:r>
              <a:rPr lang="ru-RU" sz="1800" dirty="0" smtClean="0"/>
              <a:t>, колыбельные, тесты, скороговорки и </a:t>
            </a:r>
            <a:r>
              <a:rPr lang="ru-RU" sz="1800" dirty="0" err="1" smtClean="0"/>
              <a:t>потешки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en-US" sz="3000" dirty="0" smtClean="0">
                <a:hlinkClick r:id="rId3"/>
              </a:rPr>
              <a:t>http://teramult.org.ua/ </a:t>
            </a:r>
            <a:r>
              <a:rPr lang="ru-RU" sz="3000" dirty="0"/>
              <a:t> </a:t>
            </a:r>
            <a:r>
              <a:rPr lang="ru-RU" sz="1800" dirty="0" smtClean="0"/>
              <a:t>Сайт "Старые мультфильмы" 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en-US" sz="3000" dirty="0" smtClean="0">
                <a:hlinkClick r:id="rId4"/>
              </a:rPr>
              <a:t>http://www.multirussia.ru  </a:t>
            </a:r>
            <a:r>
              <a:rPr lang="ru-RU" sz="3000" dirty="0" smtClean="0"/>
              <a:t>        </a:t>
            </a:r>
            <a:r>
              <a:rPr lang="ru-RU" sz="1800" dirty="0" smtClean="0"/>
              <a:t>МУЛЬТИ-РОССИЯ</a:t>
            </a:r>
          </a:p>
          <a:p>
            <a:pPr marL="0" indent="0">
              <a:buNone/>
            </a:pPr>
            <a:r>
              <a:rPr lang="ru-RU" sz="3000" dirty="0" smtClean="0"/>
              <a:t> </a:t>
            </a:r>
            <a:r>
              <a:rPr lang="en-US" sz="3000" dirty="0" smtClean="0">
                <a:hlinkClick r:id="rId5"/>
              </a:rPr>
              <a:t>http://teremoc.ru/                 </a:t>
            </a:r>
            <a:r>
              <a:rPr lang="ru-RU" sz="3000" dirty="0" smtClean="0"/>
              <a:t>      </a:t>
            </a:r>
            <a:r>
              <a:rPr lang="ru-RU" sz="1800" dirty="0" smtClean="0"/>
              <a:t>Детский портал </a:t>
            </a:r>
            <a:r>
              <a:rPr lang="ru-RU" sz="1800" dirty="0" smtClean="0"/>
              <a:t>«</a:t>
            </a:r>
            <a:r>
              <a:rPr lang="ru-RU" sz="1800" dirty="0" smtClean="0"/>
              <a:t>Теремок»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en-US" sz="3000" dirty="0" smtClean="0">
                <a:hlinkClick r:id="rId6"/>
              </a:rPr>
              <a:t>http://pochemu4ka.ru/               </a:t>
            </a:r>
            <a:r>
              <a:rPr lang="ru-RU" sz="3000" dirty="0" smtClean="0"/>
              <a:t>          </a:t>
            </a:r>
            <a:r>
              <a:rPr lang="ru-RU" sz="1800" dirty="0" smtClean="0"/>
              <a:t>Детский портал "Почемучка"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>
                <a:hlinkClick r:id="rId7"/>
              </a:rPr>
              <a:t>http://internetenok.narod.ru/           </a:t>
            </a:r>
            <a:r>
              <a:rPr lang="ru-RU" dirty="0" smtClean="0"/>
              <a:t> </a:t>
            </a:r>
            <a:r>
              <a:rPr lang="ru-RU" sz="1800" dirty="0" smtClean="0"/>
              <a:t>портал "</a:t>
            </a:r>
            <a:r>
              <a:rPr lang="ru-RU" sz="1800" dirty="0" err="1" smtClean="0"/>
              <a:t>Интернетёнок</a:t>
            </a:r>
            <a:r>
              <a:rPr lang="ru-RU" sz="1800" dirty="0" smtClean="0"/>
              <a:t>"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>
                <a:hlinkClick r:id="rId8"/>
              </a:rPr>
              <a:t>http://www.klepa.ru/</a:t>
            </a:r>
            <a:r>
              <a:rPr lang="ru-RU" dirty="0" smtClean="0"/>
              <a:t>             </a:t>
            </a:r>
            <a:r>
              <a:rPr lang="ru-RU" sz="1800" dirty="0" smtClean="0"/>
              <a:t>Детский портал "</a:t>
            </a:r>
            <a:r>
              <a:rPr lang="ru-RU" sz="1800" dirty="0" err="1" smtClean="0"/>
              <a:t>Клепа</a:t>
            </a:r>
            <a:r>
              <a:rPr lang="ru-RU" sz="1800" dirty="0" smtClean="0"/>
              <a:t>"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>
                <a:hlinkClick r:id="rId9"/>
              </a:rPr>
              <a:t>http://www.kinder.ru </a:t>
            </a:r>
            <a:r>
              <a:rPr lang="ru-RU" dirty="0" smtClean="0"/>
              <a:t>              </a:t>
            </a:r>
            <a:r>
              <a:rPr lang="ru-RU" sz="1800" dirty="0" smtClean="0"/>
              <a:t>- Интернет для детей. Каталог детских ресурсов.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>
                <a:hlinkClick r:id="rId10"/>
              </a:rPr>
              <a:t>http://www.solnyshko.ee </a:t>
            </a:r>
            <a:r>
              <a:rPr lang="ru-RU" dirty="0" smtClean="0"/>
              <a:t>          </a:t>
            </a:r>
            <a:r>
              <a:rPr lang="ru-RU" sz="1800" dirty="0" smtClean="0"/>
              <a:t>Детский портал «Солнышко».</a:t>
            </a:r>
          </a:p>
          <a:p>
            <a:pPr marL="0" indent="0">
              <a:buNone/>
            </a:pPr>
            <a:r>
              <a:rPr lang="ru-RU" sz="3000" dirty="0" smtClean="0"/>
              <a:t> </a:t>
            </a:r>
            <a:r>
              <a:rPr lang="en-US" sz="3000" dirty="0" smtClean="0">
                <a:hlinkClick r:id="rId11"/>
              </a:rPr>
              <a:t>http://library.thinkguest.org </a:t>
            </a:r>
            <a:r>
              <a:rPr lang="ru-RU" sz="3000" dirty="0" smtClean="0"/>
              <a:t>      </a:t>
            </a:r>
            <a:r>
              <a:rPr lang="ru-RU" sz="1800" dirty="0" smtClean="0"/>
              <a:t>Сайт об оригами для детей и родителей.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en-US" sz="3000" dirty="0" smtClean="0">
                <a:hlinkClick r:id="rId12"/>
              </a:rPr>
              <a:t>http://owl21.ucoz.ru/ </a:t>
            </a:r>
            <a:r>
              <a:rPr lang="ru-RU" sz="3000" dirty="0" smtClean="0"/>
              <a:t>           </a:t>
            </a:r>
            <a:r>
              <a:rPr lang="ru-RU" sz="1800" dirty="0" smtClean="0"/>
              <a:t>Развивающий центр школьников и дошкольников "СОВЁНОК"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578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18" y="228645"/>
            <a:ext cx="11362895" cy="63271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http://www.cofe.ru/read-ka </a:t>
            </a:r>
            <a:r>
              <a:rPr lang="ru-RU" dirty="0" smtClean="0"/>
              <a:t>    </a:t>
            </a:r>
            <a:r>
              <a:rPr lang="ru-RU" sz="1800" dirty="0" smtClean="0"/>
              <a:t>«Почитай-ка». Красочный иллюстрированный журнал для самых маленьких детей, существующий только в Интернете. Сказки, стихи, головоломки, курьезы, необычности, рассказы, загадки, факты из жизни ученых, великие сказочники. Конкурс юных поэтов и писателей. (Аудитория – дети от 4-х лет.) 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http://andersen.com.ua </a:t>
            </a:r>
            <a:r>
              <a:rPr lang="ru-RU" dirty="0" smtClean="0"/>
              <a:t>    </a:t>
            </a:r>
            <a:r>
              <a:rPr lang="ru-RU" sz="1800" dirty="0" smtClean="0"/>
              <a:t>Все сказки Андерсена.  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http://www.uspens.ru </a:t>
            </a:r>
            <a:r>
              <a:rPr lang="ru-RU" dirty="0" smtClean="0"/>
              <a:t>   </a:t>
            </a:r>
            <a:r>
              <a:rPr lang="ru-RU" sz="1800" dirty="0" smtClean="0"/>
              <a:t>сайт </a:t>
            </a:r>
            <a:r>
              <a:rPr lang="ru-RU" sz="1800" dirty="0" err="1" smtClean="0"/>
              <a:t>Э.Н.Успенского</a:t>
            </a:r>
            <a:r>
              <a:rPr lang="ru-RU" sz="1800" dirty="0" smtClean="0"/>
              <a:t>. Все произведения </a:t>
            </a:r>
            <a:r>
              <a:rPr lang="ru-RU" sz="1800" dirty="0" err="1" smtClean="0"/>
              <a:t>Э.Н.Успенского</a:t>
            </a:r>
            <a:r>
              <a:rPr lang="ru-RU" sz="1800" dirty="0" smtClean="0"/>
              <a:t>. </a:t>
            </a:r>
            <a:endParaRPr lang="ru-RU" sz="1800" dirty="0" smtClean="0"/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http://deti.spb.ru  </a:t>
            </a:r>
            <a:r>
              <a:rPr lang="ru-RU" dirty="0"/>
              <a:t>    </a:t>
            </a:r>
            <a:r>
              <a:rPr lang="ru-RU" sz="1800" dirty="0"/>
              <a:t>Региональный </a:t>
            </a:r>
            <a:r>
              <a:rPr lang="ru-RU" sz="1800" dirty="0" smtClean="0"/>
              <a:t>сайт детских </a:t>
            </a:r>
            <a:r>
              <a:rPr lang="ru-RU" sz="1800" dirty="0"/>
              <a:t>библиотек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en-US" dirty="0" smtClean="0">
                <a:hlinkClick r:id="rId6"/>
              </a:rPr>
              <a:t>http://lukoshko.net     </a:t>
            </a:r>
            <a:r>
              <a:rPr lang="ru-RU" dirty="0" smtClean="0"/>
              <a:t>   </a:t>
            </a:r>
            <a:r>
              <a:rPr lang="ru-RU" sz="1800" dirty="0" smtClean="0"/>
              <a:t>«</a:t>
            </a:r>
            <a:r>
              <a:rPr lang="ru-RU" sz="1800" dirty="0"/>
              <a:t>Лукошко сказок». Детская электронная библиотека - народные и авторские сказки, стихи и рассказы для детей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>
                <a:hlinkClick r:id="rId7"/>
              </a:rPr>
              <a:t>http://childhoodbooks.ru  </a:t>
            </a:r>
            <a:r>
              <a:rPr lang="ru-RU" dirty="0" smtClean="0"/>
              <a:t>   </a:t>
            </a:r>
            <a:r>
              <a:rPr lang="ru-RU" sz="1800" dirty="0" smtClean="0"/>
              <a:t>«</a:t>
            </a:r>
            <a:r>
              <a:rPr lang="ru-RU" sz="1800" dirty="0"/>
              <a:t>Книги детства». О лучших детских изданиях СССР и некоторых хороших книгах современной </a:t>
            </a:r>
            <a:r>
              <a:rPr lang="ru-RU" sz="1800" dirty="0" smtClean="0"/>
              <a:t>России</a:t>
            </a:r>
          </a:p>
          <a:p>
            <a:pPr marL="0" indent="0">
              <a:buNone/>
            </a:pPr>
            <a:r>
              <a:rPr lang="en-US" dirty="0" smtClean="0">
                <a:hlinkClick r:id="rId8"/>
              </a:rPr>
              <a:t>https://skazkotherapy.jimdofree.com/</a:t>
            </a:r>
            <a:r>
              <a:rPr lang="ru-RU" dirty="0" smtClean="0"/>
              <a:t>  </a:t>
            </a:r>
            <a:r>
              <a:rPr lang="ru-RU" sz="1800" dirty="0" smtClean="0"/>
              <a:t>Сообщество </a:t>
            </a:r>
            <a:r>
              <a:rPr lang="ru-RU" sz="1800" dirty="0" err="1"/>
              <a:t>сказкотерапевтов</a:t>
            </a:r>
            <a:r>
              <a:rPr lang="ru-RU" sz="1800" dirty="0"/>
              <a:t>. Терапевтические сказки, ссылки на коллекции сказок.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en-US" dirty="0" smtClean="0">
                <a:hlinkClick r:id="rId9"/>
              </a:rPr>
              <a:t>http://illustrators.odub.tomsk.ru/illustr  </a:t>
            </a:r>
            <a:r>
              <a:rPr lang="ru-RU" dirty="0" smtClean="0"/>
              <a:t> </a:t>
            </a:r>
            <a:r>
              <a:rPr lang="ru-RU" sz="1800" dirty="0"/>
              <a:t>детских книг. Сайт знакомит детей, родителей и воспитателей с творчеством художников-иллюстраторов детских книг (</a:t>
            </a:r>
            <a:r>
              <a:rPr lang="ru-RU" sz="1800" dirty="0" err="1"/>
              <a:t>Билибина</a:t>
            </a:r>
            <a:r>
              <a:rPr lang="ru-RU" sz="1800" dirty="0"/>
              <a:t>, Васнецова, Конашевича, Лебедева</a:t>
            </a:r>
            <a:r>
              <a:rPr lang="ru-RU" sz="1800" dirty="0" smtClean="0"/>
              <a:t>, </a:t>
            </a:r>
            <a:r>
              <a:rPr lang="ru-RU" sz="1800" dirty="0"/>
              <a:t>Пахомова, Рачева, </a:t>
            </a:r>
            <a:r>
              <a:rPr lang="ru-RU" sz="1800" dirty="0" err="1" smtClean="0"/>
              <a:t>Сутеева</a:t>
            </a:r>
            <a:r>
              <a:rPr lang="ru-RU" sz="1800" dirty="0" smtClean="0"/>
              <a:t> </a:t>
            </a:r>
            <a:r>
              <a:rPr lang="ru-RU" sz="1800" dirty="0"/>
              <a:t>и </a:t>
            </a:r>
            <a:r>
              <a:rPr lang="ru-RU" sz="1800" dirty="0" smtClean="0"/>
              <a:t>др.); </a:t>
            </a:r>
            <a:r>
              <a:rPr lang="ru-RU" sz="1800" dirty="0"/>
              <a:t>вводит ребенка в созданный художниками мир линий и красок; учит видеть красоту. Задачи сайта: повысить уровень художественного восприятия, обогатить творческое воображение, фантазию ребёнка.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062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758" y="5413524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1401" y="387039"/>
            <a:ext cx="605854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детей, а также их родителей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сказать (не в шутку, а всерьёз):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«Пока есть карантин, прогулки отмените вы,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интернет повышен нынче спрос».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Дистанционным будет обучение.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педагоги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вам помочь: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видео уроки. Без сомнения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Гоните от себя безделье прочь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придётся много нового,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детский сад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оставит вас одних.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Окажем помощь мы без промедления,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нет у педагогов выходных.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15368" r="14746" b="37627"/>
          <a:stretch/>
        </p:blipFill>
        <p:spPr>
          <a:xfrm>
            <a:off x="8741044" y="1724968"/>
            <a:ext cx="3332135" cy="3013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4" b="23491"/>
          <a:stretch/>
        </p:blipFill>
        <p:spPr>
          <a:xfrm>
            <a:off x="201479" y="1724968"/>
            <a:ext cx="3239146" cy="29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207" y="43077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условиях эпидемиологической ситуации, сложившейся в стране и режима повышенной готовности, образовательный процесс был переведен в дистанционный формат с использованием мультимедийных технологий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07" y="2448248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424" y="526942"/>
            <a:ext cx="10656376" cy="565002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</a:t>
            </a:r>
            <a:r>
              <a:rPr lang="ru-RU" dirty="0" smtClean="0"/>
              <a:t>сновная задача педагогов дошкольного учреждения – выбрать методы и формы организации работы с детьми, инновационные педагогические технологии, которые оптимально соответствуют поставленной цели развития личности.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4" y="2762641"/>
            <a:ext cx="4900245" cy="3593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127" y="2762641"/>
            <a:ext cx="6017274" cy="359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190" y="3687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Информационные технологии в образовании дают возможность качественно обновить </a:t>
            </a:r>
            <a:r>
              <a:rPr lang="ru-RU" dirty="0" err="1" smtClean="0"/>
              <a:t>воспитательно</a:t>
            </a:r>
            <a:r>
              <a:rPr lang="ru-RU" dirty="0" smtClean="0"/>
              <a:t>-образовательный процесс в ДОУ, повысить его эффективность, существенно обогатить образовательную среду, позволяют сделать процесс обучения и развития </a:t>
            </a:r>
            <a:r>
              <a:rPr lang="ru-RU" dirty="0" err="1" smtClean="0"/>
              <a:t>ребѐнка</a:t>
            </a:r>
            <a:r>
              <a:rPr lang="ru-RU" dirty="0" smtClean="0"/>
              <a:t> достаточно эффективным, открывают новые возможности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90" y="3012989"/>
            <a:ext cx="3296388" cy="3512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421" y="3336496"/>
            <a:ext cx="2393906" cy="3188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" t="16543"/>
          <a:stretch/>
        </p:blipFill>
        <p:spPr>
          <a:xfrm flipH="1">
            <a:off x="8470246" y="2921201"/>
            <a:ext cx="3269850" cy="35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925" y="309966"/>
            <a:ext cx="10671875" cy="5866997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определять цель применения ресурса в образовательном процессе;</a:t>
            </a:r>
          </a:p>
          <a:p>
            <a:pPr marL="0" indent="0">
              <a:buNone/>
            </a:pPr>
            <a:r>
              <a:rPr lang="ru-RU" dirty="0" smtClean="0"/>
              <a:t> - определить время и место использования;</a:t>
            </a:r>
          </a:p>
          <a:p>
            <a:pPr marL="0" indent="0">
              <a:buNone/>
            </a:pPr>
            <a:r>
              <a:rPr lang="ru-RU" dirty="0" smtClean="0"/>
              <a:t> - учитывать специфику учебного материала;</a:t>
            </a:r>
          </a:p>
          <a:p>
            <a:pPr marL="0" indent="0">
              <a:buNone/>
            </a:pPr>
            <a:r>
              <a:rPr lang="ru-RU" dirty="0" smtClean="0"/>
              <a:t> - ориентироваться на возрастные особенности группы детей;</a:t>
            </a:r>
          </a:p>
          <a:p>
            <a:pPr marL="0" indent="0">
              <a:buNone/>
            </a:pPr>
            <a:r>
              <a:rPr lang="ru-RU" dirty="0" smtClean="0"/>
              <a:t> -отбирать текстовый материал так, чтобы не допустить перегруженности (он должен быть научным, доступным для понимания детьми, лаконичным и выразительным); </a:t>
            </a:r>
          </a:p>
          <a:p>
            <a:pPr>
              <a:buFontTx/>
              <a:buChar char="-"/>
            </a:pPr>
            <a:r>
              <a:rPr lang="ru-RU" dirty="0" smtClean="0"/>
              <a:t>продумать композиционные решения отдельных слайдов;</a:t>
            </a:r>
          </a:p>
          <a:p>
            <a:pPr>
              <a:buFontTx/>
              <a:buChar char="-"/>
            </a:pPr>
            <a:r>
              <a:rPr lang="ru-RU" dirty="0" smtClean="0"/>
              <a:t>следить, чтобы слайды не были перегружены лишними деталями.</a:t>
            </a:r>
          </a:p>
          <a:p>
            <a:pPr marL="0" indent="0">
              <a:buNone/>
            </a:pPr>
            <a:r>
              <a:rPr lang="ru-RU" dirty="0" smtClean="0"/>
              <a:t> - игровые компьютерные задания должны быть незначительными по времени.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4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718" y="461773"/>
            <a:ext cx="11077814" cy="5977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Для </a:t>
            </a:r>
            <a:r>
              <a:rPr lang="ru-RU" sz="2400" dirty="0" smtClean="0"/>
              <a:t>вашего удобства  сборник практических обучающих видео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«</a:t>
            </a:r>
            <a:r>
              <a:rPr lang="ru-RU" sz="2400" dirty="0" smtClean="0"/>
              <a:t>Создание собственных интерактивных ресурсов».</a:t>
            </a:r>
          </a:p>
          <a:p>
            <a:pPr marL="0" indent="0">
              <a:buNone/>
            </a:pPr>
            <a:r>
              <a:rPr lang="ru-RU" sz="2400" dirty="0" smtClean="0"/>
              <a:t>Будем рады, если он будет Вам полезен!</a:t>
            </a:r>
          </a:p>
          <a:p>
            <a:pPr marL="0" indent="0">
              <a:buNone/>
            </a:pPr>
            <a:r>
              <a:rPr lang="ru-RU" dirty="0" smtClean="0"/>
              <a:t>Ссылка на сборник: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https://docs.google.com/document/d/11VFw6IdEDeux_r3006K0rKms2zVhWocNQS6qnJ-Qcmc/edit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Видео </a:t>
            </a:r>
            <a:r>
              <a:rPr lang="ru-RU" dirty="0" smtClean="0"/>
              <a:t>курс «Создание собственных интерактивных ресурсов».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345" y="3839110"/>
            <a:ext cx="4812747" cy="29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65" y="396070"/>
            <a:ext cx="10662634" cy="5116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Здесь  в едином файле все ссылки на полезные видео по теме «Онлайн и </a:t>
            </a:r>
            <a:r>
              <a:rPr lang="ru-RU" dirty="0" err="1" smtClean="0"/>
              <a:t>дистант</a:t>
            </a:r>
            <a:r>
              <a:rPr lang="ru-RU" dirty="0" smtClean="0"/>
              <a:t> в работе воспитателя». </a:t>
            </a:r>
          </a:p>
          <a:p>
            <a:pPr marL="0" indent="0">
              <a:buNone/>
            </a:pPr>
            <a:r>
              <a:rPr lang="ru-RU" dirty="0" smtClean="0"/>
              <a:t>Все </a:t>
            </a:r>
            <a:r>
              <a:rPr lang="ru-RU" dirty="0" smtClean="0"/>
              <a:t>практические видео имеют продолжительность от 2 до 15 мин.</a:t>
            </a:r>
          </a:p>
          <a:p>
            <a:pPr marL="0" indent="0">
              <a:buNone/>
            </a:pPr>
            <a:r>
              <a:rPr lang="ru-RU" dirty="0" smtClean="0"/>
              <a:t>Ссылка на сборник: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https://docs.google.com/document/d/1Z_kns4q5Rmsbdqq4nQhTEkP2L2JvaYlZMtTSd9v0RWg/edit</a:t>
            </a:r>
            <a:endParaRPr lang="ru-RU" dirty="0"/>
          </a:p>
        </p:txBody>
      </p:sp>
      <p:pic>
        <p:nvPicPr>
          <p:cNvPr id="1028" name="Picture 4" descr="http://www.miassgrk.ru/upload/image/20022018_26707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5258" r="4145" b="17691"/>
          <a:stretch/>
        </p:blipFill>
        <p:spPr bwMode="auto">
          <a:xfrm>
            <a:off x="3331786" y="3340457"/>
            <a:ext cx="5108791" cy="34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230" y="2138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При условии систематического использования электронных мультимедиа обучающих программ в учебном процессе в сочетании с традиционными методами обучения и педагогическими инновациями значительно повышается эффективность обучения детей с разным уровнем подготовки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3" r="1930" b="16609"/>
          <a:stretch/>
        </p:blipFill>
        <p:spPr>
          <a:xfrm>
            <a:off x="4144424" y="2310135"/>
            <a:ext cx="3783745" cy="4494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6" r="9447" b="43056"/>
          <a:stretch/>
        </p:blipFill>
        <p:spPr>
          <a:xfrm>
            <a:off x="8342648" y="3325032"/>
            <a:ext cx="3192650" cy="2480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8" b="31324"/>
          <a:stretch/>
        </p:blipFill>
        <p:spPr>
          <a:xfrm>
            <a:off x="144751" y="3290957"/>
            <a:ext cx="3419860" cy="23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960" y="2115309"/>
            <a:ext cx="11696054" cy="588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https://firo.ranepa.ru/</a:t>
            </a:r>
            <a:r>
              <a:rPr lang="ru-RU" dirty="0" smtClean="0"/>
              <a:t>   федеральный институт развития образования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 smtClean="0">
                <a:hlinkClick r:id="rId3"/>
              </a:rPr>
              <a:t>://www.irro.ru/</a:t>
            </a:r>
            <a:r>
              <a:rPr lang="ru-RU" dirty="0" smtClean="0"/>
              <a:t>    институт развития образования Свердловской обл.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</a:t>
            </a:r>
            <a:r>
              <a:rPr lang="en-US" dirty="0" smtClean="0">
                <a:hlinkClick r:id="rId4"/>
              </a:rPr>
              <a:t>://school-detsad.ru/</a:t>
            </a:r>
            <a:r>
              <a:rPr lang="ru-RU" dirty="0" smtClean="0"/>
              <a:t>  форум «Педагоги России»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</a:t>
            </a:r>
            <a:r>
              <a:rPr lang="en-US" dirty="0" smtClean="0">
                <a:hlinkClick r:id="rId5"/>
              </a:rPr>
              <a:t>://window.edu.ru/resource/057/47057</a:t>
            </a:r>
            <a:r>
              <a:rPr lang="ru-RU" dirty="0" smtClean="0"/>
              <a:t>    сайт общероссийского педагогического экспертного Интернет-сообщества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946" y="175441"/>
            <a:ext cx="101978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официальных сайтов в системе образования РФ является Федеральный центр информационно-образовательных ресурсов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http://www.fcior.edu.ru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нем можно узнать самые последние новости в сфере образования.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1303</Words>
  <Application>Microsoft Office PowerPoint</Application>
  <PresentationFormat>Широкоэкранный</PresentationFormat>
  <Paragraphs>101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BatangChe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42</cp:revision>
  <dcterms:created xsi:type="dcterms:W3CDTF">2020-11-16T07:45:46Z</dcterms:created>
  <dcterms:modified xsi:type="dcterms:W3CDTF">2020-11-18T10:50:45Z</dcterms:modified>
</cp:coreProperties>
</file>