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15" autoAdjust="0"/>
    <p:restoredTop sz="94660"/>
  </p:normalViewPr>
  <p:slideViewPr>
    <p:cSldViewPr snapToGrid="0">
      <p:cViewPr varScale="1">
        <p:scale>
          <a:sx n="75" d="100"/>
          <a:sy n="75" d="100"/>
        </p:scale>
        <p:origin x="270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BB18E8-DD4F-472E-AD33-E66847248301}" type="datetimeFigureOut">
              <a:rPr lang="ru-RU" smtClean="0"/>
              <a:t>20.03.2017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83C75D-53AC-4347-8C53-E153DB310054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01523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BB18E8-DD4F-472E-AD33-E66847248301}" type="datetimeFigureOut">
              <a:rPr lang="ru-RU" smtClean="0"/>
              <a:t>20.03.2017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83C75D-53AC-4347-8C53-E153DB310054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164665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BB18E8-DD4F-472E-AD33-E66847248301}" type="datetimeFigureOut">
              <a:rPr lang="ru-RU" smtClean="0"/>
              <a:t>20.03.2017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83C75D-53AC-4347-8C53-E153DB310054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327717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BB18E8-DD4F-472E-AD33-E66847248301}" type="datetimeFigureOut">
              <a:rPr lang="ru-RU" smtClean="0"/>
              <a:t>20.03.2017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83C75D-53AC-4347-8C53-E153DB310054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432798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BB18E8-DD4F-472E-AD33-E66847248301}" type="datetimeFigureOut">
              <a:rPr lang="ru-RU" smtClean="0"/>
              <a:t>20.03.2017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83C75D-53AC-4347-8C53-E153DB310054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415797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BB18E8-DD4F-472E-AD33-E66847248301}" type="datetimeFigureOut">
              <a:rPr lang="ru-RU" smtClean="0"/>
              <a:t>20.03.2017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83C75D-53AC-4347-8C53-E153DB310054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068334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BB18E8-DD4F-472E-AD33-E66847248301}" type="datetimeFigureOut">
              <a:rPr lang="ru-RU" smtClean="0"/>
              <a:t>20.03.2017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83C75D-53AC-4347-8C53-E153DB310054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941260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BB18E8-DD4F-472E-AD33-E66847248301}" type="datetimeFigureOut">
              <a:rPr lang="ru-RU" smtClean="0"/>
              <a:t>20.03.2017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83C75D-53AC-4347-8C53-E153DB310054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848484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BB18E8-DD4F-472E-AD33-E66847248301}" type="datetimeFigureOut">
              <a:rPr lang="ru-RU" smtClean="0"/>
              <a:t>20.03.2017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83C75D-53AC-4347-8C53-E153DB310054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823847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BB18E8-DD4F-472E-AD33-E66847248301}" type="datetimeFigureOut">
              <a:rPr lang="ru-RU" smtClean="0"/>
              <a:t>20.03.2017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83C75D-53AC-4347-8C53-E153DB310054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818682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BB18E8-DD4F-472E-AD33-E66847248301}" type="datetimeFigureOut">
              <a:rPr lang="ru-RU" smtClean="0"/>
              <a:t>20.03.2017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83C75D-53AC-4347-8C53-E153DB310054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004082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BB18E8-DD4F-472E-AD33-E66847248301}" type="datetimeFigureOut">
              <a:rPr lang="ru-RU" smtClean="0"/>
              <a:t>20.03.2017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83C75D-53AC-4347-8C53-E153DB310054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793726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211346" cy="6889077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63601" y="647699"/>
            <a:ext cx="9804399" cy="2410293"/>
          </a:xfrm>
        </p:spPr>
        <p:txBody>
          <a:bodyPr>
            <a:noAutofit/>
          </a:bodyPr>
          <a:lstStyle/>
          <a:p>
            <a:r>
              <a:rPr lang="ru-RU" b="1" dirty="0" smtClean="0"/>
              <a:t>Что должен знать воспитатель о правилах дорожного </a:t>
            </a:r>
            <a:br>
              <a:rPr lang="ru-RU" b="1" dirty="0" smtClean="0"/>
            </a:br>
            <a:r>
              <a:rPr lang="ru-RU" b="1" dirty="0" smtClean="0"/>
              <a:t>движения?"</a:t>
            </a:r>
            <a:endParaRPr lang="ru-RU" b="1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863601" y="4432300"/>
            <a:ext cx="4356100" cy="1189010"/>
          </a:xfrm>
        </p:spPr>
        <p:txBody>
          <a:bodyPr/>
          <a:lstStyle/>
          <a:p>
            <a:r>
              <a:rPr lang="ru-RU" b="1" dirty="0" smtClean="0"/>
              <a:t>Подготовила воспитатель:</a:t>
            </a:r>
          </a:p>
          <a:p>
            <a:r>
              <a:rPr lang="ru-RU" b="1" dirty="0" err="1" smtClean="0"/>
              <a:t>Аккузина</a:t>
            </a:r>
            <a:r>
              <a:rPr lang="ru-RU" b="1" dirty="0" smtClean="0"/>
              <a:t> Мария Геннадьевна.</a:t>
            </a:r>
            <a:endParaRPr lang="ru-RU" b="1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0100" y="2467064"/>
            <a:ext cx="3644986" cy="3154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6526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253565" cy="6907696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404730" y="622852"/>
            <a:ext cx="8454887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Следует помнить, что одним из основных факторов успешного воспитания у детей навыков безопасного поведения на улице является пример родителей.</a:t>
            </a:r>
          </a:p>
          <a:p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Поэтому воспитатели систематически ведут работу с родителями по ПДД. Форма работы может быть разнообразной.</a:t>
            </a:r>
          </a:p>
          <a:p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Это: анкетирование, беседы, консультации, собрания, «Круглые столы», совместные с детьми праздники и мероприятия. 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9165" y="0"/>
            <a:ext cx="2184400" cy="218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7744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2298016" cy="6887818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98782" y="152403"/>
            <a:ext cx="11807687" cy="569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Помощь и рекомендации по организации работы по обучению детей ПДД вы найдёте в изданиях методической литературы по данной тематике, таких как:</a:t>
            </a:r>
          </a:p>
          <a:p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 Ф. С. Майорова «Изучаем дорожную азбуку»,</a:t>
            </a:r>
          </a:p>
          <a:p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 Н. А. Извекова «Занятия по правилам дорожного движения»,</a:t>
            </a:r>
          </a:p>
          <a:p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3. В. Е. Рублях «Правила дорожного движения»,</a:t>
            </a:r>
          </a:p>
          <a:p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4. К. Ю. Белая «Формирование основ безопасности у дошкольников»,</a:t>
            </a:r>
          </a:p>
          <a:p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5. Т. Ф. </a:t>
            </a:r>
            <a:r>
              <a:rPr lang="ru-RU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Саулина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«Три сигнала светофора»</a:t>
            </a:r>
          </a:p>
          <a:p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6. Т. А. Шорыгина «Беседы о правилах дорожного движения с детьми 5-6 лет. (20)</a:t>
            </a:r>
          </a:p>
          <a:p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Только совместными усилиями педагогов и родителей можно достичь желаемых результатов, и тогда дети будут чувствовать себя на дороге в безопасности.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135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244151" cy="6831768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588957" y="704538"/>
            <a:ext cx="11669261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6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внимание! </a:t>
            </a:r>
            <a:endParaRPr lang="ru-RU" sz="6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7000" y="2203450"/>
            <a:ext cx="7962900" cy="32639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6043" y="3021768"/>
            <a:ext cx="3810000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7999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6265" y="-100196"/>
            <a:ext cx="12318265" cy="6858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530625" y="2027583"/>
            <a:ext cx="893196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528288" y="725095"/>
            <a:ext cx="7934302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Нередко причиной дорожно-транспортных происшествий являются сами дети.</a:t>
            </a:r>
          </a:p>
          <a:p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Происходит это из-за элементарного незнания основ Правил дорожного движения и безучастного отношения взрослых к поведению детей.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6266" y="1160737"/>
            <a:ext cx="2852968" cy="5261621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9654" y="2984500"/>
            <a:ext cx="2841246" cy="2773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4623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64434"/>
            <a:ext cx="12192000" cy="7222433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410816" y="0"/>
            <a:ext cx="10283687" cy="61247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Наиболее частыми видами нарушений детьми ПДД являются:</a:t>
            </a:r>
          </a:p>
          <a:p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• Переход через проезжую часть вне установленных для перехода мест 35-40% ;</a:t>
            </a:r>
          </a:p>
          <a:p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• Неожиданный выход из-за движущихся или стоящих транспортных средств или других препятствий, мешающих обзору 25-30% ;</a:t>
            </a:r>
          </a:p>
          <a:p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• Неподчинение сигналам светофора10-15%</a:t>
            </a:r>
          </a:p>
          <a:p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• Игры на проезжей части и ходьба по ней при наличии тротуара-5-10% ; Известно, что привычки, закреплённые в детстве, остаются на всю жизнь, поэтому одной из важных проблем в обеспечении безопасности дорожного движения является профилактика детского дорожного травматизма в дошкольных учреждениях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9692" y="-144808"/>
            <a:ext cx="2312308" cy="2011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0868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7393" y="0"/>
            <a:ext cx="12209393" cy="6887818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874643" y="278296"/>
            <a:ext cx="10455965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Дошкольный возраст 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важнейший период, когда формируется личность и закладываются прочные основы опыта жизнедеятельности, здорового образа жизни.</a:t>
            </a:r>
          </a:p>
          <a:p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 обучении детей правилам дорожного движения нужно учитывать возрастные психологические и физиологические особенности.</a:t>
            </a:r>
          </a:p>
          <a:p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• Поле зрения ребенка гораздо уже, чем у взрослого.</a:t>
            </a:r>
          </a:p>
          <a:p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• Реакция у ребёнка по сравнению со взрослыми более замедленная.</a:t>
            </a:r>
          </a:p>
          <a:p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• Маленький рост ребенка, "скрывающий" его от водителей.</a:t>
            </a:r>
          </a:p>
          <a:p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• Малыши не в состоянии на бегу сразу же остановиться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9440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92" y="0"/>
            <a:ext cx="12275653" cy="6858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643270" y="437322"/>
            <a:ext cx="8547652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Чтобы со знанием дела вести воспитательную работу с детьми и родителями, обеспечить собственную безопасность, каждый воспитатель, прежде всего сам должен хорошо знать правила дорожного движения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16601" y="2172475"/>
            <a:ext cx="6235700" cy="346632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4800" y="3492500"/>
            <a:ext cx="2288486" cy="2288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2568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1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099930" y="742122"/>
            <a:ext cx="10283687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Вспомним некоторые из них:</a:t>
            </a:r>
          </a:p>
          <a:p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 Пешеходам разрешается ходить только по тротуарам, придерживаясь правой стороны</a:t>
            </a:r>
          </a:p>
          <a:p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 Там, где нет тротуаров, нужно ходить по левому краю проезжей части, навстречу движению, чтобы видеть движущийся транспорт и вовремя отойти в сторону</a:t>
            </a:r>
          </a:p>
          <a:p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3. Пешеходы обязаны переходить улицу только шагом по пешеходным переходам, с обозначенными линиями или указателем «пешеходный переход», а на перекрёстках с необозначенными переходами – по линии тротуара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6500" y="-187325"/>
            <a:ext cx="2217737" cy="2167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8589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1"/>
            <a:ext cx="12192000" cy="6858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179445" y="596348"/>
            <a:ext cx="9158356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4. Прежде чем сойти на проезжую часть при двустороннем движении, необходимо убедиться в полной безопасности.</a:t>
            </a:r>
          </a:p>
          <a:p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5. Запрещается пересекать путь движущимся транспортным средствам, выходить из-за транспорта на проезжую часть</a:t>
            </a:r>
          </a:p>
          <a:p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6. В местах перехода, где движение регулируется, пешеходы должны переходить улицу только при зелёном сигнале светофора или разрешающем жесте регулировщика (когда он повернулся к нам боком)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8822" y="1"/>
            <a:ext cx="2753178" cy="1850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3122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97756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099929" y="242575"/>
            <a:ext cx="9289775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7. В местах, где переходы не обозначены и где движение не регулируется, пешеходы должны во всех случаях пропускать приближающийся транспорт. Запрещается переходить улицу около кругового или крутого поворота</a:t>
            </a:r>
          </a:p>
          <a:p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8. Группы детей разрешается водить только по тротуару, не более чем в два ряда (дети идут, взявшись за руки). Впереди и позади колонны должны находиться сопровождающие с красными флажками.</a:t>
            </a:r>
          </a:p>
          <a:p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9. Перевозить детей разрешается только в автобусах, двери и окна которых должны быть закрыты. На лобовом стекле иметь опознавательный знак «Дети».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4600" y="0"/>
            <a:ext cx="2057400" cy="205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1866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0645" y="0"/>
            <a:ext cx="12222645" cy="6858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662609" y="344557"/>
            <a:ext cx="1137036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Содержание воспитательной и образовательной работы по ПДД должно соответствовать возрастным требованиям.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2609" y="1914446"/>
            <a:ext cx="3027533" cy="207293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50230" y="3207895"/>
            <a:ext cx="3109384" cy="233203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40489" y="1737820"/>
            <a:ext cx="2673856" cy="400882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94791" y="1433421"/>
            <a:ext cx="3418141" cy="2563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270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319</TotalTime>
  <Words>674</Words>
  <Application>Microsoft Office PowerPoint</Application>
  <PresentationFormat>Широкоэкранный</PresentationFormat>
  <Paragraphs>41</Paragraphs>
  <Slides>12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7" baseType="lpstr">
      <vt:lpstr>Arial</vt:lpstr>
      <vt:lpstr>Calibri</vt:lpstr>
      <vt:lpstr>Calibri Light</vt:lpstr>
      <vt:lpstr>Times New Roman</vt:lpstr>
      <vt:lpstr>Тема Office</vt:lpstr>
      <vt:lpstr>Что должен знать воспитатель о правилах дорожного  движения?"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Image&amp;Matros ®</dc:creator>
  <cp:lastModifiedBy>Image&amp;Matros ®</cp:lastModifiedBy>
  <cp:revision>13</cp:revision>
  <dcterms:created xsi:type="dcterms:W3CDTF">2017-03-20T11:33:20Z</dcterms:created>
  <dcterms:modified xsi:type="dcterms:W3CDTF">2017-03-20T16:52:46Z</dcterms:modified>
</cp:coreProperties>
</file>