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60" r:id="rId6"/>
    <p:sldId id="259" r:id="rId7"/>
    <p:sldId id="258" r:id="rId8"/>
    <p:sldId id="266" r:id="rId9"/>
    <p:sldId id="265" r:id="rId10"/>
    <p:sldId id="257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23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E102-F730-4B9B-980E-D755838A73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43AC-EDFB-40A5-8EBB-A13622CF3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46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E102-F730-4B9B-980E-D755838A73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43AC-EDFB-40A5-8EBB-A13622CF3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01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E102-F730-4B9B-980E-D755838A73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43AC-EDFB-40A5-8EBB-A13622CF3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1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E102-F730-4B9B-980E-D755838A73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43AC-EDFB-40A5-8EBB-A13622CF3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55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E102-F730-4B9B-980E-D755838A73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43AC-EDFB-40A5-8EBB-A13622CF3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78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E102-F730-4B9B-980E-D755838A73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43AC-EDFB-40A5-8EBB-A13622CF3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2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E102-F730-4B9B-980E-D755838A73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43AC-EDFB-40A5-8EBB-A13622CF3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77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E102-F730-4B9B-980E-D755838A73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43AC-EDFB-40A5-8EBB-A13622CF3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55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E102-F730-4B9B-980E-D755838A73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43AC-EDFB-40A5-8EBB-A13622CF3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E102-F730-4B9B-980E-D755838A73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43AC-EDFB-40A5-8EBB-A13622CF3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96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E102-F730-4B9B-980E-D755838A73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43AC-EDFB-40A5-8EBB-A13622CF3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94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EE102-F730-4B9B-980E-D755838A73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043AC-EDFB-40A5-8EBB-A13622CF3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4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«Устное народное творчество как средство развития речи детей»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12924" y="5048518"/>
            <a:ext cx="5215944" cy="1712890"/>
          </a:xfrm>
        </p:spPr>
        <p:txBody>
          <a:bodyPr/>
          <a:lstStyle/>
          <a:p>
            <a:r>
              <a:rPr lang="ru-RU" dirty="0" smtClean="0"/>
              <a:t>Подготовила воспитатель СЗД:</a:t>
            </a:r>
          </a:p>
          <a:p>
            <a:r>
              <a:rPr lang="ru-RU" dirty="0" err="1" smtClean="0"/>
              <a:t>Аккузина</a:t>
            </a:r>
            <a:r>
              <a:rPr lang="ru-RU" dirty="0" smtClean="0"/>
              <a:t> М.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7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668" y="0"/>
            <a:ext cx="111402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сказке присутствует функция профилактики, воспитания здорового образа жизни, охраны человека от пагубных, наносящих урон здоровью увлечений, пристрастий. Сказка выполняет терапевтическую и профилактическую функцию. Она отражает в себе хозяйственно – бытовой уклад народа, его язык, его традиции и обычаи, предметно – вещную атрибутику. </a:t>
            </a:r>
          </a:p>
          <a:p>
            <a:endParaRPr lang="ru-RU" sz="2800" dirty="0"/>
          </a:p>
        </p:txBody>
      </p:sp>
      <p:pic>
        <p:nvPicPr>
          <p:cNvPr id="8194" name="Picture 2" descr="https://im0-tub-ru.yandex.net/i?id=cca036959d596b733c4f51c574a3cb43&amp;n=33&amp;h=215&amp;w=1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6" y="2884868"/>
            <a:ext cx="3016470" cy="388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mmedia.ozone.ru/multimedia/1020096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802" y="2266682"/>
            <a:ext cx="3358759" cy="438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kitchen.minemegashop.ru/img/10178250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25" y="3108543"/>
            <a:ext cx="4667958" cy="302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3182" y="288324"/>
            <a:ext cx="119000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Развитие речи дошкольников имеет важное значение. Фольклорные жанры позволяют наиболее полно развивать связную речь детей, так как детям интересны обороты и выражения народной речи. А также фольклор позволяет детям чувствовать себя </a:t>
            </a:r>
            <a:r>
              <a:rPr lang="ru-RU" sz="2800" dirty="0" err="1" smtClean="0"/>
              <a:t>раскованнее</a:t>
            </a:r>
            <a:r>
              <a:rPr lang="ru-RU" sz="2800" dirty="0" smtClean="0"/>
              <a:t>, смелее, непосредственнее, развивает воображение, дает полную свободу для самовыражения.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27" y="2799545"/>
            <a:ext cx="5127939" cy="3845954"/>
          </a:xfrm>
          <a:prstGeom prst="rect">
            <a:avLst/>
          </a:prstGeom>
        </p:spPr>
      </p:pic>
      <p:pic>
        <p:nvPicPr>
          <p:cNvPr id="9218" name="Picture 2" descr="http://dou4.aramilgo.ru/groups/6/fotos/1487668205/IMGP0497_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35" y="2779137"/>
            <a:ext cx="5155148" cy="386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5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6377" y="1910590"/>
            <a:ext cx="9234152" cy="1325563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Спасибо за внимание!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2378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0"/>
            <a:ext cx="12101848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52" y="412124"/>
            <a:ext cx="11263648" cy="57648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Использование произведений русского народного   фольклора, как возможность развития речи  детей младшего  и старшего возраста, сделать их жизнь  интересной и содержательной, наполнить яркими впечатлениями, радостью творчества,  способностью познать себя и  окружающий мир.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33" y="2067663"/>
            <a:ext cx="6309594" cy="456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4290" y="443581"/>
            <a:ext cx="5869205" cy="23744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Родное слово – основа всякого умственного развития и сокровищница всех знаний.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К.Д. Ушинский</a:t>
            </a:r>
            <a:endParaRPr lang="ru-RU" dirty="0"/>
          </a:p>
        </p:txBody>
      </p:sp>
      <p:pic>
        <p:nvPicPr>
          <p:cNvPr id="1026" name="Picture 2" descr="https://media2.24aul.ru/imgs/533d37ec23bbeb0f44d572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0" y="180911"/>
            <a:ext cx="3865155" cy="60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egendarion.net/sites/default/files/styles/authors/public/ushinsky_konstantin_dmitrievich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5E0"/>
              </a:clrFrom>
              <a:clrTo>
                <a:srgbClr val="F6F5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66" y="2127913"/>
            <a:ext cx="3181082" cy="434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9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034" y="296214"/>
            <a:ext cx="10825766" cy="588074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Детство – то время, когда возможно подлинное, искреннее погружение в истоки национальной культуры. Дошкольное образовательное учреждение – первое и самое ответственное звено в общей системе народного образования.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677" y="2034551"/>
            <a:ext cx="6208898" cy="46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2" name="Picture 4" descr="http://www.sofisimus.eu/out/pictures/generated/product/1/800_800_95/978-5-7793-1873-0_1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9" y="3141155"/>
            <a:ext cx="5718220" cy="37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8" y="476518"/>
            <a:ext cx="5164429" cy="4211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Потешки и </a:t>
            </a:r>
            <a:r>
              <a:rPr lang="ru-RU" dirty="0" err="1" smtClean="0"/>
              <a:t>пестушки</a:t>
            </a:r>
            <a:r>
              <a:rPr lang="ru-RU" dirty="0" smtClean="0"/>
              <a:t> - это небольшие стихотворения-приговорки, которыми сопровождают любые занятия с ребенком или действия самого ребенка - потягивание со сна, одевание и т. д.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://ozon-st.cdn.ngenix.net/multimedia/1017007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520" y="888643"/>
            <a:ext cx="5663958" cy="566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074" name="Picture 2" descr="http://static.my-shop.ru/product/f3/56/55152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76" y="878393"/>
            <a:ext cx="6579539" cy="657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650" y="168922"/>
            <a:ext cx="10894454" cy="20155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Заклички – это небольшие песенки, предназначенные для распевания группой детей.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80" name="Picture 8" descr="http://matveyrybka.ucoz.ru/_nw/23/873964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640" y="878393"/>
            <a:ext cx="3872641" cy="559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881093" y="129259"/>
            <a:ext cx="6871951" cy="3077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Пословица – коротенькая притча. Это суждение, приговор, поучение. </a:t>
            </a:r>
          </a:p>
          <a:p>
            <a:pPr marL="0" indent="0">
              <a:buNone/>
            </a:pPr>
            <a:r>
              <a:rPr lang="ru-RU" dirty="0" err="1" smtClean="0"/>
              <a:t>К.Д.Ушинский</a:t>
            </a:r>
            <a:r>
              <a:rPr lang="ru-RU" dirty="0" smtClean="0"/>
              <a:t> говорил, что пословицы помогают детям изучать окружающий мир, лучше понимать различные явления, события.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0" name="Picture 4" descr="http://rayknig.ru/cover/na/narodnye-poslovicy-i-pogovorki-narodnye-hastuh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59" y="2612533"/>
            <a:ext cx="2942748" cy="405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ozon-st.cdn.ngenix.net/multimedia/10054989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0" y="0"/>
            <a:ext cx="43053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31" y="162953"/>
            <a:ext cx="10516673" cy="423225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Скороговорки – тоже игра со словом. В них поставлены слова, похожие по звучанию, в которых используются одни и те же или сходные звуки, но в разных комбинациях.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://lusana.ru/files/22155/653/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6" y="1765369"/>
            <a:ext cx="5662530" cy="424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y-goodproducts.ru/img/10135840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96" y="1289784"/>
            <a:ext cx="3919351" cy="498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9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0637" y="181366"/>
            <a:ext cx="7401434" cy="4716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Загадка – одна из малых форм устного народного творчества, в которой в предельно сжатой, образной форме даются наиболее яркие, характерные признаки предметов или явлений.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://parfumeriyaopt.ru/images/skachat_knigu_simoron_i_simoron_burlan_do_41006_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4" y="148627"/>
            <a:ext cx="4098371" cy="64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1.labirint.ru/books/209055/scrn_big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92" y="2382592"/>
            <a:ext cx="6092647" cy="42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6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340</Words>
  <Application>Microsoft Office PowerPoint</Application>
  <PresentationFormat>Широкоэкранный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«Устное народное творчество как средство развития речи детей»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«Устное народное творчество как средство развития речи детей»</dc:title>
  <dc:creator>Image&amp;Matros ®</dc:creator>
  <cp:lastModifiedBy>Image&amp;Matros ®</cp:lastModifiedBy>
  <cp:revision>15</cp:revision>
  <dcterms:created xsi:type="dcterms:W3CDTF">2017-09-21T05:34:46Z</dcterms:created>
  <dcterms:modified xsi:type="dcterms:W3CDTF">2017-09-22T00:24:49Z</dcterms:modified>
</cp:coreProperties>
</file>