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62" r:id="rId5"/>
    <p:sldId id="268" r:id="rId6"/>
    <p:sldId id="267" r:id="rId7"/>
    <p:sldId id="266" r:id="rId8"/>
    <p:sldId id="265" r:id="rId9"/>
    <p:sldId id="261" r:id="rId10"/>
    <p:sldId id="260" r:id="rId11"/>
    <p:sldId id="257" r:id="rId12"/>
    <p:sldId id="270" r:id="rId13"/>
    <p:sldId id="271" r:id="rId14"/>
    <p:sldId id="272" r:id="rId15"/>
    <p:sldId id="274" r:id="rId16"/>
    <p:sldId id="273" r:id="rId17"/>
    <p:sldId id="258" r:id="rId18"/>
    <p:sldId id="259" r:id="rId19"/>
    <p:sldId id="269" r:id="rId20"/>
    <p:sldId id="27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7" autoAdjust="0"/>
    <p:restoredTop sz="94660"/>
  </p:normalViewPr>
  <p:slideViewPr>
    <p:cSldViewPr snapToGrid="0">
      <p:cViewPr varScale="1">
        <p:scale>
          <a:sx n="62" d="100"/>
          <a:sy n="62" d="100"/>
        </p:scale>
        <p:origin x="63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B38A8-0E5C-45F9-A2BB-3E3B62C0DDE5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BA4F-1158-4A3C-BA1D-01AFC7F7F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598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B38A8-0E5C-45F9-A2BB-3E3B62C0DDE5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BA4F-1158-4A3C-BA1D-01AFC7F7F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279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B38A8-0E5C-45F9-A2BB-3E3B62C0DDE5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BA4F-1158-4A3C-BA1D-01AFC7F7F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78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B38A8-0E5C-45F9-A2BB-3E3B62C0DDE5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BA4F-1158-4A3C-BA1D-01AFC7F7F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777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B38A8-0E5C-45F9-A2BB-3E3B62C0DDE5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BA4F-1158-4A3C-BA1D-01AFC7F7F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4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B38A8-0E5C-45F9-A2BB-3E3B62C0DDE5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BA4F-1158-4A3C-BA1D-01AFC7F7F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527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B38A8-0E5C-45F9-A2BB-3E3B62C0DDE5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BA4F-1158-4A3C-BA1D-01AFC7F7F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608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B38A8-0E5C-45F9-A2BB-3E3B62C0DDE5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BA4F-1158-4A3C-BA1D-01AFC7F7F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572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B38A8-0E5C-45F9-A2BB-3E3B62C0DDE5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BA4F-1158-4A3C-BA1D-01AFC7F7F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599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B38A8-0E5C-45F9-A2BB-3E3B62C0DDE5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BA4F-1158-4A3C-BA1D-01AFC7F7F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195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B38A8-0E5C-45F9-A2BB-3E3B62C0DDE5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BA4F-1158-4A3C-BA1D-01AFC7F7F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707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B38A8-0E5C-45F9-A2BB-3E3B62C0DDE5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ABA4F-1158-4A3C-BA1D-01AFC7F7F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480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hyperlink" Target="https://youtu.be/qkiqDcHBGfs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dou4.aramilgo.ru/teachers/37/files/1498215087/&#1084;&#1086;&#1103;_&#1089;&#1077;&#1084;&#1100;&#1103;.pptx" TargetMode="External"/><Relationship Id="rId2" Type="http://schemas.openxmlformats.org/officeDocument/2006/relationships/hyperlink" Target="http://dou4.aramilgo.ru/teachers/37/files/1498215087/&#1050;&#1088;&#1072;&#1090;&#1082;&#1086;&#1089;&#1088;&#1086;&#1095;&#1085;&#1099;&#1081;_&#1087;&#1088;&#1086;&#1077;&#1082;&#1090;_&#171;&#1054;&#1089;&#1077;&#1085;&#1100;_&#1079;&#1086;&#1083;&#1086;&#1090;&#1072;&#1103;&#187;.pptx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dou4.aramilgo.ru/teachers/37/files/1498215087/&#1054;&#1089;&#1090;&#1086;&#1088;&#1086;&#1078;&#1085;&#1086;,_&#1076;&#1086;&#1088;&#1086;&#1075;&#1072;.pptx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dou4.aramilgo.ru/teachers/37/files/1498215087/&#1054;&#1075;&#1086;&#1088;&#1086;&#1076;_&#1085;&#1072;_&#1086;&#1082;&#1085;&#1077;___&#1084;&#1072;&#1088;&#1090;_2020&#1075;.pptm" TargetMode="External"/><Relationship Id="rId2" Type="http://schemas.openxmlformats.org/officeDocument/2006/relationships/hyperlink" Target="http://dou4.aramilgo.ru/teachers/37/files/1498215087/&#1057;&#1074;&#1077;&#1090;&#1083;&#1072;&#1103;_&#1055;&#1072;&#1089;&#1093;&#1072;&#187;.pptx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dou4.aramilgo.ru/teachers/37/files/1498215087/&#1085;&#1072;&#1096;&#1072;_&#1072;&#1088;&#1084;&#1080;&#1103;_-_&#1085;&#1072;&#1096;&#1072;_&#1089;&#1080;&#1083;&#1072;_23.02.2020&#1075;.pptx" TargetMode="External"/><Relationship Id="rId4" Type="http://schemas.openxmlformats.org/officeDocument/2006/relationships/hyperlink" Target="http://dou4.aramilgo.ru/teachers/37/files/1498215087/&#1084;&#1072;&#1083;&#1077;&#1085;&#1100;&#1082;&#1080;&#1077;_&#1095;&#1080;&#1089;&#1090;&#1102;&#1083;&#1080;.pptx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CS7Ih054BuA" TargetMode="External"/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youtu.be/muLdvKsBIyY" TargetMode="External"/><Relationship Id="rId5" Type="http://schemas.openxmlformats.org/officeDocument/2006/relationships/image" Target="../media/image69.png"/><Relationship Id="rId4" Type="http://schemas.openxmlformats.org/officeDocument/2006/relationships/hyperlink" Target="https://youtu.be/tHeeGFVnfnc" TargetMode="External"/><Relationship Id="rId9" Type="http://schemas.openxmlformats.org/officeDocument/2006/relationships/hyperlink" Target="https://youtu.be/wzC0dXzhT3I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jpeg"/><Relationship Id="rId11" Type="http://schemas.openxmlformats.org/officeDocument/2006/relationships/image" Target="../media/image80.jpeg"/><Relationship Id="rId5" Type="http://schemas.openxmlformats.org/officeDocument/2006/relationships/image" Target="../media/image74.jpeg"/><Relationship Id="rId10" Type="http://schemas.openxmlformats.org/officeDocument/2006/relationships/image" Target="../media/image79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63334" y="5109028"/>
            <a:ext cx="9144000" cy="2387600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</a:t>
            </a:r>
            <a:r>
              <a:rPr lang="ru-RU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7560127" y="5275942"/>
            <a:ext cx="4294415" cy="1469572"/>
          </a:xfrm>
        </p:spPr>
        <p:txBody>
          <a:bodyPr>
            <a:normAutofit/>
          </a:bodyPr>
          <a:lstStyle/>
          <a:p>
            <a:r>
              <a:rPr lang="ru-RU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Подготовила:</a:t>
            </a:r>
          </a:p>
          <a:p>
            <a:r>
              <a:rPr lang="ru-RU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Воспитатель СЗД </a:t>
            </a:r>
          </a:p>
          <a:p>
            <a:r>
              <a:rPr lang="ru-RU" b="1" dirty="0" err="1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Аккузина</a:t>
            </a:r>
            <a:r>
              <a:rPr lang="ru-RU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 Мария Геннадьевна 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611824" y="1932087"/>
            <a:ext cx="968644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rgbClr val="7030A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Аналитический отчет о работе за 2019-2020 учебный год во второй группе раннего возраста №3 «ОДУВАНЧИКИ»</a:t>
            </a:r>
            <a:br>
              <a:rPr lang="ru-RU" sz="3200" b="1" dirty="0" smtClean="0">
                <a:ln>
                  <a:solidFill>
                    <a:srgbClr val="7030A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ln>
                <a:solidFill>
                  <a:srgbClr val="7030A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21790" y="158951"/>
            <a:ext cx="88495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</a:t>
            </a:r>
          </a:p>
          <a:p>
            <a:pPr algn="ctr"/>
            <a:r>
              <a:rPr lang="ru-RU" sz="2400" b="1" dirty="0" smtClean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"Детский сад комбинированного вида № 4 "Солнышко"</a:t>
            </a:r>
          </a:p>
          <a:p>
            <a:pPr algn="ctr"/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555144"/>
            <a:ext cx="5005953" cy="33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0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Физическое развитие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935" y="505982"/>
            <a:ext cx="3589151" cy="26918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48" y="1690688"/>
            <a:ext cx="3523281" cy="26424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628" y="3719593"/>
            <a:ext cx="3669763" cy="27523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180" y="4244035"/>
            <a:ext cx="2970508" cy="22278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5" b="27231"/>
          <a:stretch/>
        </p:blipFill>
        <p:spPr>
          <a:xfrm>
            <a:off x="771038" y="4603120"/>
            <a:ext cx="2758699" cy="18687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709" y="1539658"/>
            <a:ext cx="3357966" cy="251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33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51" y="4410922"/>
            <a:ext cx="3048000" cy="2286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5" t="17854" r="40395" b="10508"/>
          <a:stretch/>
        </p:blipFill>
        <p:spPr>
          <a:xfrm>
            <a:off x="259039" y="105159"/>
            <a:ext cx="2200759" cy="27251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710" y="3829877"/>
            <a:ext cx="3621437" cy="2809068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450088" y="293694"/>
            <a:ext cx="5122720" cy="1536347"/>
          </a:xfrm>
        </p:spPr>
        <p:txBody>
          <a:bodyPr>
            <a:normAutofit/>
          </a:bodyPr>
          <a:lstStyle/>
          <a:p>
            <a:r>
              <a:rPr lang="ru-RU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ОВЫЙ ГОД!</a:t>
            </a:r>
            <a:endParaRPr lang="ru-RU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466" y="1424138"/>
            <a:ext cx="3130657" cy="23479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9" t="26667" r="35650" b="12090"/>
          <a:stretch/>
        </p:blipFill>
        <p:spPr>
          <a:xfrm>
            <a:off x="4142549" y="4067913"/>
            <a:ext cx="3620948" cy="257103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568" y="152391"/>
            <a:ext cx="3027336" cy="227050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/>
          <a:srcRect r="15467" b="29264"/>
          <a:stretch/>
        </p:blipFill>
        <p:spPr>
          <a:xfrm>
            <a:off x="7526249" y="1937288"/>
            <a:ext cx="3627793" cy="227825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9" t="29378" r="8022" b="3729"/>
          <a:stretch/>
        </p:blipFill>
        <p:spPr>
          <a:xfrm>
            <a:off x="1804994" y="2111765"/>
            <a:ext cx="1995242" cy="212443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416529" y="-33883"/>
            <a:ext cx="675252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года были проведены мероприятия: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877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3627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ВЕСНА - ЗАТЕЙНИЦА!</a:t>
            </a:r>
            <a:endParaRPr lang="ru-RU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7" t="29401" r="21927" b="3357"/>
          <a:stretch/>
        </p:blipFill>
        <p:spPr>
          <a:xfrm>
            <a:off x="4303916" y="1690688"/>
            <a:ext cx="3584168" cy="25571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38" y="1554876"/>
            <a:ext cx="3275308" cy="24564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352" y="1690688"/>
            <a:ext cx="3162875" cy="23721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69"/>
          <a:stretch/>
        </p:blipFill>
        <p:spPr>
          <a:xfrm>
            <a:off x="6804483" y="4293420"/>
            <a:ext cx="3933893" cy="23169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6" t="39548" r="1921" b="5085"/>
          <a:stretch/>
        </p:blipFill>
        <p:spPr>
          <a:xfrm>
            <a:off x="1294108" y="4293420"/>
            <a:ext cx="4416477" cy="231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00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6688" y="-63392"/>
            <a:ext cx="10515600" cy="1325563"/>
          </a:xfrm>
        </p:spPr>
        <p:txBody>
          <a:bodyPr/>
          <a:lstStyle/>
          <a:p>
            <a:pPr algn="ctr"/>
            <a:r>
              <a:rPr lang="ru-RU" sz="5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МАСЛЕНИЦА</a:t>
            </a:r>
            <a:endParaRPr lang="ru-RU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93750" y="5656881"/>
            <a:ext cx="824509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https://youtu.be/qkiqDcHBGfs</a:t>
            </a:r>
            <a:r>
              <a:rPr lang="ru-RU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06" y="512131"/>
            <a:ext cx="2810359" cy="21077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4" t="10622" r="27853" b="25197"/>
          <a:stretch/>
        </p:blipFill>
        <p:spPr>
          <a:xfrm>
            <a:off x="9469085" y="150157"/>
            <a:ext cx="2175309" cy="26860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88" y="3080631"/>
            <a:ext cx="3109993" cy="23324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017" y="3051160"/>
            <a:ext cx="3474296" cy="26057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9" t="15141" r="55311" b="24520"/>
          <a:stretch/>
        </p:blipFill>
        <p:spPr>
          <a:xfrm>
            <a:off x="3798375" y="1362427"/>
            <a:ext cx="1523591" cy="23113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6" t="16950" r="12769" b="3051"/>
          <a:stretch/>
        </p:blipFill>
        <p:spPr>
          <a:xfrm>
            <a:off x="5946914" y="1362427"/>
            <a:ext cx="2289509" cy="23560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2" t="47006" r="2794" b="12995"/>
          <a:stretch/>
        </p:blipFill>
        <p:spPr>
          <a:xfrm>
            <a:off x="4026007" y="3673784"/>
            <a:ext cx="3735092" cy="226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41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Была организована проектная деятельность в течение учебного года</a:t>
            </a:r>
            <a:endParaRPr lang="ru-RU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02682" y="4080624"/>
            <a:ext cx="106925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http://dou4.aramilgo.ru/teachers/37/files/1498215087/</a:t>
            </a:r>
            <a:r>
              <a:rPr lang="ru-RU" dirty="0" smtClean="0">
                <a:hlinkClick r:id="rId2"/>
              </a:rPr>
              <a:t>Краткосрочный_проект_«</a:t>
            </a:r>
            <a:r>
              <a:rPr lang="ru-RU" dirty="0" err="1" smtClean="0">
                <a:hlinkClick r:id="rId2"/>
              </a:rPr>
              <a:t>Осень_золотая</a:t>
            </a:r>
            <a:r>
              <a:rPr lang="ru-RU" dirty="0" smtClean="0">
                <a:hlinkClick r:id="rId2"/>
              </a:rPr>
              <a:t>».</a:t>
            </a:r>
            <a:r>
              <a:rPr lang="en-US" dirty="0" smtClean="0">
                <a:hlinkClick r:id="rId2"/>
              </a:rPr>
              <a:t>pptx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49177" y="3372738"/>
            <a:ext cx="8192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ОСЕНЬ ЗОЛОТАЯ   (октябрь 2019г.)</a:t>
            </a:r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26763" y="5658376"/>
            <a:ext cx="85240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http://dou4.aramilgo.ru/teachers/37/files/1498215087/</a:t>
            </a:r>
            <a:r>
              <a:rPr lang="ru-RU" dirty="0" err="1" smtClean="0">
                <a:hlinkClick r:id="rId3"/>
              </a:rPr>
              <a:t>моя_семья</a:t>
            </a:r>
            <a:r>
              <a:rPr lang="ru-RU" dirty="0" smtClean="0">
                <a:hlinkClick r:id="rId3"/>
              </a:rPr>
              <a:t>.</a:t>
            </a:r>
            <a:r>
              <a:rPr lang="en-US" dirty="0" err="1" smtClean="0">
                <a:hlinkClick r:id="rId3"/>
              </a:rPr>
              <a:t>pptx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49177" y="4728303"/>
            <a:ext cx="70917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СЕМЬЯ    ( ноябрь 2019г.)</a:t>
            </a:r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16889" y="2647950"/>
            <a:ext cx="92428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4"/>
              </a:rPr>
              <a:t>http://dou4.aramilgo.ru/teachers/37/files/1498215087/</a:t>
            </a:r>
            <a:r>
              <a:rPr lang="ru-RU" dirty="0" err="1" smtClean="0">
                <a:hlinkClick r:id="rId4"/>
              </a:rPr>
              <a:t>Осторожно,_дорога</a:t>
            </a:r>
            <a:r>
              <a:rPr lang="ru-RU" dirty="0" smtClean="0">
                <a:hlinkClick r:id="rId4"/>
              </a:rPr>
              <a:t>.</a:t>
            </a:r>
            <a:r>
              <a:rPr lang="en-US" dirty="0" err="1" smtClean="0">
                <a:hlinkClick r:id="rId4"/>
              </a:rPr>
              <a:t>pptx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38200" y="2036573"/>
            <a:ext cx="101500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ОСТОРОЖНА ДОРОГА   (сентябрь 2019г.)</a:t>
            </a:r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07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08388" y="5446079"/>
            <a:ext cx="101500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http://dou4.aramilgo.ru/teachers/37/files/1498215087/</a:t>
            </a:r>
            <a:r>
              <a:rPr lang="ru-RU" dirty="0" err="1" smtClean="0">
                <a:hlinkClick r:id="rId2"/>
              </a:rPr>
              <a:t>Светлая_Пасха</a:t>
            </a:r>
            <a:r>
              <a:rPr lang="ru-RU" dirty="0" smtClean="0">
                <a:hlinkClick r:id="rId2"/>
              </a:rPr>
              <a:t>».</a:t>
            </a:r>
            <a:r>
              <a:rPr lang="en-US" dirty="0" smtClean="0">
                <a:hlinkClick r:id="rId2"/>
              </a:rPr>
              <a:t>pptx</a:t>
            </a:r>
            <a:r>
              <a:rPr lang="ru-RU" dirty="0" smtClean="0"/>
              <a:t> </a:t>
            </a:r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08388" y="4671024"/>
            <a:ext cx="83272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СВЕТЛАЯ ПАСХА    (апрель 2020г.) </a:t>
            </a:r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80161" y="4181339"/>
            <a:ext cx="1135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http://dou4.aramilgo.ru/teachers/37/files/1498215087/</a:t>
            </a:r>
            <a:r>
              <a:rPr lang="ru-RU" dirty="0" smtClean="0">
                <a:hlinkClick r:id="rId3"/>
              </a:rPr>
              <a:t>Огород_на_окне___март_2020г.</a:t>
            </a:r>
            <a:r>
              <a:rPr lang="en-US" dirty="0" err="1" smtClean="0">
                <a:hlinkClick r:id="rId3"/>
              </a:rPr>
              <a:t>pptm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08388" y="3429000"/>
            <a:ext cx="77725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ОГОРОД НА ОКНЕ  ( март 2020г.)</a:t>
            </a:r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8388" y="1277690"/>
            <a:ext cx="8012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4"/>
              </a:rPr>
              <a:t>http://dou4.aramilgo.ru/teachers/37/files/1498215087/</a:t>
            </a:r>
            <a:r>
              <a:rPr lang="ru-RU" dirty="0" err="1" smtClean="0">
                <a:hlinkClick r:id="rId4"/>
              </a:rPr>
              <a:t>маленькие_чистюли</a:t>
            </a:r>
            <a:r>
              <a:rPr lang="ru-RU" dirty="0" smtClean="0">
                <a:hlinkClick r:id="rId4"/>
              </a:rPr>
              <a:t>.</a:t>
            </a:r>
            <a:r>
              <a:rPr lang="en-US" dirty="0" smtClean="0">
                <a:hlinkClick r:id="rId4"/>
              </a:rPr>
              <a:t>pptx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08388" y="449451"/>
            <a:ext cx="102445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МАЛЕНЬКИЕ ЧИСТЮЛИ   ( январь 2020г.)</a:t>
            </a:r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08388" y="2792599"/>
            <a:ext cx="103404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5"/>
              </a:rPr>
              <a:t>http://dou4.aramilgo.ru/teachers/37/files/1498215087/</a:t>
            </a:r>
            <a:r>
              <a:rPr lang="ru-RU" dirty="0" smtClean="0">
                <a:hlinkClick r:id="rId5"/>
              </a:rPr>
              <a:t>наша_армия_-_наша_сила_23.02.2020г.</a:t>
            </a:r>
            <a:r>
              <a:rPr lang="en-US" dirty="0" smtClean="0">
                <a:hlinkClick r:id="rId5"/>
              </a:rPr>
              <a:t>pptx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08388" y="2118248"/>
            <a:ext cx="114519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АРМИЯ – НАША СИЛА  (февраль 2020г.)</a:t>
            </a:r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63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89518" y="132651"/>
            <a:ext cx="5579389" cy="1325563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САМОИЗОЛЯЦИЯ</a:t>
            </a:r>
            <a:b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мыдома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72204" t="33039" r="1864" b="28803"/>
          <a:stretch/>
        </p:blipFill>
        <p:spPr>
          <a:xfrm>
            <a:off x="220007" y="795432"/>
            <a:ext cx="3447369" cy="28519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72204" t="42708" r="1610" b="16142"/>
          <a:stretch/>
        </p:blipFill>
        <p:spPr>
          <a:xfrm>
            <a:off x="8699705" y="795432"/>
            <a:ext cx="3192651" cy="282069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720214" y="2760414"/>
            <a:ext cx="3204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hlinkClick r:id="rId4"/>
              </a:rPr>
              <a:t>https://youtu.be/tHeeGFVnfnc</a:t>
            </a:r>
            <a:r>
              <a:rPr lang="ru-RU" b="1" dirty="0" smtClean="0"/>
              <a:t> </a:t>
            </a:r>
            <a:endParaRPr lang="ru-RU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71949" t="46101" r="1865" b="14331"/>
          <a:stretch/>
        </p:blipFill>
        <p:spPr>
          <a:xfrm>
            <a:off x="2961409" y="3620826"/>
            <a:ext cx="3451322" cy="293194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22786" y="5543145"/>
            <a:ext cx="3226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hlinkClick r:id="rId6"/>
              </a:rPr>
              <a:t>https://youtu.be/muLdvKsBIyY</a:t>
            </a:r>
            <a:r>
              <a:rPr lang="ru-RU" b="1" dirty="0" smtClean="0"/>
              <a:t> </a:t>
            </a:r>
            <a:endParaRPr lang="ru-RU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l="72203" t="41804" r="1356" b="15916"/>
          <a:stretch/>
        </p:blipFill>
        <p:spPr>
          <a:xfrm>
            <a:off x="6664270" y="3620826"/>
            <a:ext cx="3223648" cy="289818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795020" y="5658597"/>
            <a:ext cx="3225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hlinkClick r:id="rId8"/>
              </a:rPr>
              <a:t>https://youtu.be/CS7Ih054BuA</a:t>
            </a:r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82234" y="2735438"/>
            <a:ext cx="32061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hlinkClick r:id="rId9"/>
              </a:rPr>
              <a:t>https://youtu.be/wzC0dXzhT3I</a:t>
            </a:r>
            <a:r>
              <a:rPr lang="ru-RU" b="1" dirty="0" smtClean="0"/>
              <a:t>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9106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779" y="198595"/>
            <a:ext cx="10515600" cy="1325563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принимали участие:</a:t>
            </a:r>
            <a:b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7" t="26215" r="23886" b="27458"/>
          <a:stretch/>
        </p:blipFill>
        <p:spPr>
          <a:xfrm>
            <a:off x="464950" y="1179244"/>
            <a:ext cx="2789694" cy="31771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7006" r="11833" b="11864"/>
          <a:stretch/>
        </p:blipFill>
        <p:spPr>
          <a:xfrm>
            <a:off x="838200" y="3983063"/>
            <a:ext cx="1906291" cy="26423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758" y="1179244"/>
            <a:ext cx="2382865" cy="31771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3577" y="4432372"/>
            <a:ext cx="2506288" cy="18797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6" t="17879" r="20792" b="15578"/>
          <a:stretch/>
        </p:blipFill>
        <p:spPr>
          <a:xfrm>
            <a:off x="9600558" y="275323"/>
            <a:ext cx="1774073" cy="24924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9" t="62825" r="51908" b="18870"/>
          <a:stretch/>
        </p:blipFill>
        <p:spPr>
          <a:xfrm>
            <a:off x="7223334" y="312552"/>
            <a:ext cx="1951663" cy="25092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1" t="36385" r="13447" b="5084"/>
          <a:stretch/>
        </p:blipFill>
        <p:spPr>
          <a:xfrm>
            <a:off x="6633516" y="3108313"/>
            <a:ext cx="5082961" cy="30831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t="4972" r="10930" b="14350"/>
          <a:stretch/>
        </p:blipFill>
        <p:spPr>
          <a:xfrm>
            <a:off x="7140376" y="5470902"/>
            <a:ext cx="990707" cy="12586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2" t="7378" r="7824" b="891"/>
          <a:stretch/>
        </p:blipFill>
        <p:spPr>
          <a:xfrm>
            <a:off x="8830321" y="5470902"/>
            <a:ext cx="855397" cy="125865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4" t="3389" r="6711" b="6215"/>
          <a:stretch/>
        </p:blipFill>
        <p:spPr>
          <a:xfrm>
            <a:off x="10320684" y="5470902"/>
            <a:ext cx="871619" cy="125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63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3953" y="1"/>
            <a:ext cx="11484243" cy="1690688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года в группе систематически проводилась работа по взаимодействию с родителями: 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253" y="1343990"/>
            <a:ext cx="3017008" cy="22627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7" t="21017" r="24187" b="36497"/>
          <a:stretch/>
        </p:blipFill>
        <p:spPr>
          <a:xfrm>
            <a:off x="9015122" y="3853319"/>
            <a:ext cx="2019671" cy="21212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244" y="3704094"/>
            <a:ext cx="3097074" cy="23228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535" y="1445699"/>
            <a:ext cx="2745783" cy="205933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96309" y="1587602"/>
            <a:ext cx="47812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Проводились  индивидуальные             беседы 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3953" y="2630458"/>
            <a:ext cx="45435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 для родителей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3953" y="3486063"/>
            <a:ext cx="38061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Проведены родительские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собрания 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0800000" flipV="1">
            <a:off x="433953" y="4711000"/>
            <a:ext cx="37740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аглядно-стендовая информация.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33951" y="5899147"/>
            <a:ext cx="117580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Многие родители совместно с их детьми принимали активное участие в творческих конкурсах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90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92258" y="247516"/>
            <a:ext cx="11380922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Выводы:</a:t>
            </a:r>
          </a:p>
          <a:p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деятельности за 2019-2020 учебный год были тщательно проанализированы, сделаны выводы о том, что в целом работа проводилась целенаправленно и эффективно. Положительное влияние на этот позитивный процесс оказывают тесное сотрудничество в работе воспитателей, специалистов, руководителей, родителей, использование приемов развивающего обучения, индивидуального подхода к детям.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28" b="17740"/>
          <a:stretch/>
        </p:blipFill>
        <p:spPr>
          <a:xfrm>
            <a:off x="9020012" y="4348069"/>
            <a:ext cx="1906292" cy="23394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105" y="4378131"/>
            <a:ext cx="1709493" cy="22793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052" y="4378131"/>
            <a:ext cx="1750936" cy="23345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152" y="4405759"/>
            <a:ext cx="1709492" cy="227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35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0414" y="365125"/>
            <a:ext cx="10563385" cy="228508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группе 20 детей: 10 мальчиков, 10 девочек, возраст от 2 до 3,7 лет.</a:t>
            </a:r>
            <a:b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90414" y="1661603"/>
            <a:ext cx="1082298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года дети развивались согласно возрасту, изучали программный материал и показали позитивную динамику по всем направлениям развития.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" t="23729" r="11413" b="16837"/>
          <a:stretch/>
        </p:blipFill>
        <p:spPr>
          <a:xfrm>
            <a:off x="2592413" y="3349404"/>
            <a:ext cx="6959385" cy="350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15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4098675" cy="6858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675" y="1"/>
            <a:ext cx="4022437" cy="6858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112" y="1"/>
            <a:ext cx="4070888" cy="685800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162374" y="480447"/>
            <a:ext cx="100119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84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7457" y="340963"/>
            <a:ext cx="11654725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протяжении 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в нашей группе 19 детей занимались по 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общеобразовательной программе дошкольного образования «От рождения до школы» редакцией Н. Е. </a:t>
            </a:r>
            <a:r>
              <a:rPr lang="ru-RU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Вераксы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один ребенок по адаптированной образовательной программе образования детей дошкольного возраста с тяжелым нарушениями речи. </a:t>
            </a:r>
          </a:p>
          <a:p>
            <a:r>
              <a:rPr lang="ru-RU" sz="32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предусматривают 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образовательных задач в совместной деятельности взрослого и детей, самостоятельной деятельности детей не только в рамках непосредственно-образовательной деятельности, но и при проведении режимных моментов.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765" y="1608824"/>
            <a:ext cx="1218929" cy="16252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969" y="5482684"/>
            <a:ext cx="1453725" cy="10902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0" t="18079" r="40458" b="25876"/>
          <a:stretch/>
        </p:blipFill>
        <p:spPr>
          <a:xfrm>
            <a:off x="9057076" y="5331415"/>
            <a:ext cx="904217" cy="13928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6" t="58532" r="35819" b="13671"/>
          <a:stretch/>
        </p:blipFill>
        <p:spPr>
          <a:xfrm>
            <a:off x="6979418" y="5617175"/>
            <a:ext cx="1558982" cy="101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4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7458" y="363915"/>
            <a:ext cx="1149974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воспитателями группы были поставлены следующие задачи:</a:t>
            </a:r>
          </a:p>
          <a:p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Создать условия для повышения качества обучения и воспитания детей раннего возраста в свете ФГОС.</a:t>
            </a:r>
          </a:p>
          <a:p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Развивать новые технологии в обучении и воспитании</a:t>
            </a:r>
          </a:p>
          <a:p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Наладить работу детьми и родителями на всех уровнях.</a:t>
            </a:r>
          </a:p>
          <a:p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Повышать компетентность в организации предметно - развивающей среды в группе для полноценного развития и воспитания раннего возраста.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9" t="17157" r="26502" b="5882"/>
          <a:stretch/>
        </p:blipFill>
        <p:spPr>
          <a:xfrm>
            <a:off x="9283485" y="4432514"/>
            <a:ext cx="2144590" cy="21310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814" y="4459636"/>
            <a:ext cx="2805193" cy="21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89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21776" y="301626"/>
            <a:ext cx="116702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года строго соблюдался режим дня и все санитарно-гигиенические требования к пребыванию детей в ДОУ. 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1776" y="1855399"/>
            <a:ext cx="1167022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 систематически проводилась непосредственно образовательная деятельность в соответствии с основной общеобразовательной программой, и утвержденным расписанием организованной образовательной деятельности. </a:t>
            </a:r>
          </a:p>
          <a:p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Поставленные цели были достигнуты в процессе осуществления разнообразных видов деятельности по всем 5 областям.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64" r="9718" b="12542"/>
          <a:stretch/>
        </p:blipFill>
        <p:spPr>
          <a:xfrm>
            <a:off x="4468679" y="4831289"/>
            <a:ext cx="4148380" cy="191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91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Социально-коммуникативное развитие</a:t>
            </a:r>
            <a:b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002" y="1027906"/>
            <a:ext cx="2365106" cy="31534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859" y="1027906"/>
            <a:ext cx="2366398" cy="31551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989" y="852460"/>
            <a:ext cx="3914613" cy="29359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029" y="3788420"/>
            <a:ext cx="3905573" cy="29291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55" y="4431600"/>
            <a:ext cx="1714500" cy="2286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323" y="4462597"/>
            <a:ext cx="1691252" cy="22550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68" r="11695" b="9108"/>
          <a:stretch/>
        </p:blipFill>
        <p:spPr>
          <a:xfrm>
            <a:off x="2587933" y="4759863"/>
            <a:ext cx="3035004" cy="171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72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1503" y="24015"/>
            <a:ext cx="10515600" cy="1325563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Познавательное развитие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7" t="35706" r="27005" b="8475"/>
          <a:stretch/>
        </p:blipFill>
        <p:spPr>
          <a:xfrm>
            <a:off x="544392" y="1393570"/>
            <a:ext cx="3023710" cy="23266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468" y="365126"/>
            <a:ext cx="2495227" cy="33269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900" y="1365223"/>
            <a:ext cx="2504914" cy="33398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058" y="3952122"/>
            <a:ext cx="2022045" cy="26960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11" r="8819"/>
          <a:stretch/>
        </p:blipFill>
        <p:spPr>
          <a:xfrm rot="16200000">
            <a:off x="3262722" y="1926657"/>
            <a:ext cx="3255451" cy="21892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4503" y="3576968"/>
            <a:ext cx="2371550" cy="317019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74" y="3910516"/>
            <a:ext cx="3782196" cy="283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20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6688" y="119883"/>
            <a:ext cx="10515600" cy="1325563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Речевое развитие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6361" y="960086"/>
            <a:ext cx="2544629" cy="33928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273" y="782665"/>
            <a:ext cx="3543945" cy="26579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274" y="3928820"/>
            <a:ext cx="3543945" cy="26579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11" y="4335650"/>
            <a:ext cx="3001505" cy="22511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041" y="1384191"/>
            <a:ext cx="3339880" cy="25049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110" y="4355026"/>
            <a:ext cx="2975670" cy="223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4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Художественно-эстетическое развитие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295" y="1503335"/>
            <a:ext cx="2024905" cy="26990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105" y="1462222"/>
            <a:ext cx="2055140" cy="27401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" t="12203" r="13107" b="29040"/>
          <a:stretch/>
        </p:blipFill>
        <p:spPr>
          <a:xfrm>
            <a:off x="767166" y="4605586"/>
            <a:ext cx="3952068" cy="20387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269332" y="1462222"/>
            <a:ext cx="3653582" cy="27401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793" y="2311616"/>
            <a:ext cx="2836190" cy="37815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856" y="4409054"/>
            <a:ext cx="1420768" cy="10655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006" y="5645234"/>
            <a:ext cx="1406581" cy="10549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53" b="17288"/>
          <a:stretch/>
        </p:blipFill>
        <p:spPr>
          <a:xfrm>
            <a:off x="4972856" y="5701053"/>
            <a:ext cx="1249140" cy="9432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535" y="4376371"/>
            <a:ext cx="1261175" cy="16815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707" y="4446579"/>
            <a:ext cx="1341868" cy="100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7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</TotalTime>
  <Words>519</Words>
  <Application>Microsoft Office PowerPoint</Application>
  <PresentationFormat>Широкоэкранный</PresentationFormat>
  <Paragraphs>62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Тема Office</vt:lpstr>
      <vt:lpstr>                                                         </vt:lpstr>
      <vt:lpstr>В группе 20 детей: 10 мальчиков, 10 девочек, возраст от 2 до 3,7 лет.  </vt:lpstr>
      <vt:lpstr>Презентация PowerPoint</vt:lpstr>
      <vt:lpstr>Презентация PowerPoint</vt:lpstr>
      <vt:lpstr>Презентация PowerPoint</vt:lpstr>
      <vt:lpstr>1. Социально-коммуникативное развитие  </vt:lpstr>
      <vt:lpstr>2. Познавательное развитие</vt:lpstr>
      <vt:lpstr>3. Речевое развитие</vt:lpstr>
      <vt:lpstr>4. Художественно-эстетическое развитие</vt:lpstr>
      <vt:lpstr>5. Физическое развитие</vt:lpstr>
      <vt:lpstr>НОВЫЙ ГОД!</vt:lpstr>
      <vt:lpstr>ВЕСНА - ЗАТЕЙНИЦА!</vt:lpstr>
      <vt:lpstr>МАСЛЕНИЦА</vt:lpstr>
      <vt:lpstr>Была организована проектная деятельность в течение учебного года</vt:lpstr>
      <vt:lpstr>Презентация PowerPoint</vt:lpstr>
      <vt:lpstr>САМОИЗОЛЯЦИЯ         #мыдома</vt:lpstr>
      <vt:lpstr>Дети принимали участие: </vt:lpstr>
      <vt:lpstr>В течение года в группе систематически проводилась работа по взаимодействию с родителями: 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Годовой отчет о проделанной работе во  2 группе раннего возраста  за 2019 – 2020 год.</dc:title>
  <dc:creator>MASHA</dc:creator>
  <cp:lastModifiedBy>MASHA</cp:lastModifiedBy>
  <cp:revision>47</cp:revision>
  <dcterms:created xsi:type="dcterms:W3CDTF">2020-05-19T06:16:14Z</dcterms:created>
  <dcterms:modified xsi:type="dcterms:W3CDTF">2020-05-20T07:45:49Z</dcterms:modified>
</cp:coreProperties>
</file>