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88" r:id="rId2"/>
    <p:sldId id="287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4" r:id="rId13"/>
    <p:sldId id="267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3" autoAdjust="0"/>
    <p:restoredTop sz="94660"/>
  </p:normalViewPr>
  <p:slideViewPr>
    <p:cSldViewPr>
      <p:cViewPr varScale="1">
        <p:scale>
          <a:sx n="58" d="100"/>
          <a:sy n="58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944B2-D53A-43A7-91D5-BA47F63F44DF}" type="datetimeFigureOut">
              <a:rPr lang="ru-RU" smtClean="0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AB3A6-38E9-483C-808F-6DE4E4F9CE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643AF-9D63-41D1-AEC5-B9A2419E51F3}" type="datetimeFigureOut">
              <a:rPr lang="ru-RU" smtClean="0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786F4-7C42-44BB-B51B-1AA1830591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07AA4-6FA5-4777-8302-522B59F5AE0E}" type="datetimeFigureOut">
              <a:rPr lang="ru-RU" smtClean="0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E313C-7019-4428-A197-E7E6DD22A8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BC8EB-0BA3-4EB7-A316-E98A67A52847}" type="datetimeFigureOut">
              <a:rPr lang="ru-RU" smtClean="0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F8213-C328-4EEC-A270-2A69DF2B7C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67B36-3540-48D1-98FE-95AE0239E686}" type="datetimeFigureOut">
              <a:rPr lang="ru-RU" smtClean="0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63DF0-5ABE-43F2-94A0-492F786FD9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A1885-02E5-4884-A2FA-5924381AE8CA}" type="datetimeFigureOut">
              <a:rPr lang="ru-RU" smtClean="0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B87EA-7E74-49AF-BA43-198C9B3CE5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1E752-2784-413E-9BEC-BC29F3099079}" type="datetimeFigureOut">
              <a:rPr lang="ru-RU" smtClean="0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E303D-1024-490A-BD69-9A8D812DA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08BC9-1A52-417F-AC53-BC1EDE7E5D93}" type="datetimeFigureOut">
              <a:rPr lang="ru-RU" smtClean="0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87400-E868-4C8A-8D78-30B526E9B9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78DD7-5E35-48C9-BB71-FF5646795EE7}" type="datetimeFigureOut">
              <a:rPr lang="ru-RU" smtClean="0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C8C1-7783-4CB1-84CF-DD99E05829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0A31A-24A0-45F4-9FC6-398DBCF2D19C}" type="datetimeFigureOut">
              <a:rPr lang="ru-RU" smtClean="0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26594-90D7-4FA6-B8C4-FA4F1D47D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FC53C-EE9F-4C96-83BA-C96076266B90}" type="datetimeFigureOut">
              <a:rPr lang="ru-RU" smtClean="0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0985B-0F10-41BA-9696-2BDFD6E118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505E3E-9FF0-4946-88B4-6BD602FAD4AF}" type="datetimeFigureOut">
              <a:rPr lang="ru-RU" smtClean="0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3DED83-7C66-4868-A5D0-A308B4C837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772816"/>
            <a:ext cx="48203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1913" y="2564904"/>
            <a:ext cx="8896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грязные руки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4400" y="2492375"/>
            <a:ext cx="8229600" cy="5068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Проснувшись рано утром, девочка сразу побежала мыть руки с мылом и так долго их мыла, что микробы у неё на ладошках, лопнули от злости.</a:t>
            </a:r>
          </a:p>
        </p:txBody>
      </p:sp>
      <p:pic>
        <p:nvPicPr>
          <p:cNvPr id="6" name="Рисунок 5" descr="41248_a5880cfdadb694d260d0bc660332bfc8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28926" y="571480"/>
            <a:ext cx="3103858" cy="450059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00100" y="277813"/>
            <a:ext cx="81439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«Когда же надо мыть руки?»</a:t>
            </a:r>
          </a:p>
        </p:txBody>
      </p:sp>
      <p:pic>
        <p:nvPicPr>
          <p:cNvPr id="5" name="Рисунок 4" descr="1476519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643050"/>
            <a:ext cx="5697181" cy="455774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Вывод: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руки необходимо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мыть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Рисунок 5" descr="e50gVo3hsTo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6" y="214290"/>
            <a:ext cx="3683526" cy="642942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b9bc0d120bf4e33ecf4f1f58e70232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2428868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9310451_1295166253_6d9e34e344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643050"/>
            <a:ext cx="5000660" cy="5000660"/>
          </a:xfrm>
          <a:prstGeom prst="rect">
            <a:avLst/>
          </a:prstGeom>
        </p:spPr>
      </p:pic>
      <p:pic>
        <p:nvPicPr>
          <p:cNvPr id="10" name="Рисунок 9" descr="69310451_1295166253_6d9e34e344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56" y="3009896"/>
            <a:ext cx="3991004" cy="3991004"/>
          </a:xfrm>
          <a:prstGeom prst="rect">
            <a:avLst/>
          </a:prstGeom>
        </p:spPr>
      </p:pic>
      <p:pic>
        <p:nvPicPr>
          <p:cNvPr id="11" name="Рисунок 10" descr="69310451_1295166253_6d9e34e344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0230" y="-785842"/>
            <a:ext cx="6858000" cy="6858000"/>
          </a:xfrm>
          <a:prstGeom prst="rect">
            <a:avLst/>
          </a:prstGeom>
        </p:spPr>
      </p:pic>
      <p:sp>
        <p:nvSpPr>
          <p:cNvPr id="266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8007350" cy="4191000"/>
          </a:xfrm>
        </p:spPr>
        <p:txBody>
          <a:bodyPr>
            <a:normAutofit/>
          </a:bodyPr>
          <a:lstStyle/>
          <a:p>
            <a:pPr lvl="2" eaLnBrk="1" hangingPunct="1">
              <a:buFont typeface="Wingdings" pitchFamily="2" charset="2"/>
              <a:buNone/>
              <a:defRPr/>
            </a:pP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5" name="Рисунок 4" descr="image_galle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7422" y="285728"/>
            <a:ext cx="4472936" cy="6162719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sz="3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 descr="67869231_1292344697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12" y="0"/>
            <a:ext cx="5429288" cy="6803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500174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Мытье рук – полезная привычка, которую следует вырабатывать, чтобы сохранить здоровье и хорошее самочувствие.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1785926"/>
            <a:ext cx="714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43250"/>
            <a:ext cx="4572000" cy="43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Сказка про грязные </a:t>
            </a:r>
            <a:r>
              <a:rPr lang="ru-RU" b="1" dirty="0" smtClean="0">
                <a:solidFill>
                  <a:srgbClr val="C00000"/>
                </a:solidFill>
              </a:rPr>
              <a:t>руки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35858664-Cartoon-Dirty-hand-Stock-Phot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1428736"/>
            <a:ext cx="6286544" cy="481646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5888"/>
            <a:ext cx="7772400" cy="1225550"/>
          </a:xfrm>
        </p:spPr>
        <p:txBody>
          <a:bodyPr anchor="t"/>
          <a:lstStyle/>
          <a:p>
            <a:pPr eaLnBrk="1" hangingPunct="1">
              <a:defRPr/>
            </a:pPr>
            <a:endParaRPr lang="ru-RU" sz="6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0" y="5300663"/>
            <a:ext cx="8064500" cy="12969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Жила была девочка, которая очень не любила умываться и мыть руки. </a:t>
            </a:r>
          </a:p>
        </p:txBody>
      </p:sp>
      <p:pic>
        <p:nvPicPr>
          <p:cNvPr id="5" name="Рисунок 4" descr="480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85794"/>
            <a:ext cx="6700443" cy="4193173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785225" cy="51419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Вот однажды придя домой с улицы на её грязных ладошках поселились злые и вредные микробы, которые думали, что останутся здесь и были очень рады этому.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9" name="Picture 4" descr="610417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15888"/>
            <a:ext cx="5472113" cy="5256212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Лежат они себе и думают: «Как хорошо, что на свете есть </a:t>
            </a:r>
            <a:r>
              <a:rPr lang="ru-RU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грязнули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».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6" name="Рисунок 5" descr="microbs_01-mo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290"/>
            <a:ext cx="7080085" cy="464347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стало микробам раздолье. </a:t>
            </a:r>
          </a:p>
        </p:txBody>
      </p:sp>
      <p:pic>
        <p:nvPicPr>
          <p:cNvPr id="8" name="Рисунок 7" descr="Микроб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3938358" cy="4088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set-cartoon-microbes-228404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785794"/>
            <a:ext cx="4143404" cy="414340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Микро фото микробов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8529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на руки можно попасть, и в рот Человеку, а там уж и до болезней рукой подать!</a:t>
            </a:r>
          </a:p>
        </p:txBody>
      </p:sp>
      <p:pic>
        <p:nvPicPr>
          <p:cNvPr id="6" name="Рисунок 5" descr="mikrobi_pod_mikroskopom.orig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52" y="500042"/>
            <a:ext cx="6596077" cy="428628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Чем грязнее, тем им было приятнее и тем больше их становится. </a:t>
            </a: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928934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acterii-300x2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00372"/>
            <a:ext cx="3387099" cy="246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11014_110548_23233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14290"/>
            <a:ext cx="4643470" cy="254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3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3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Но ночью девочке приснился сон о том, как маленькие микробы стали большими, а избавится от них можно было только с помощью волшебных цветных кубиков под названием «мыло».</a:t>
            </a:r>
          </a:p>
        </p:txBody>
      </p:sp>
      <p:pic>
        <p:nvPicPr>
          <p:cNvPr id="6" name="Рисунок 5" descr="91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7290" y="571480"/>
            <a:ext cx="6502011" cy="400052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45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       Сказка про грязные руки</vt:lpstr>
      <vt:lpstr>Презентация PowerPoint</vt:lpstr>
      <vt:lpstr>Презентация PowerPoint</vt:lpstr>
      <vt:lpstr>Презентация PowerPoint</vt:lpstr>
      <vt:lpstr>Презентация PowerPoint</vt:lpstr>
      <vt:lpstr>Микро фото микробов</vt:lpstr>
      <vt:lpstr>Презентация PowerPoint</vt:lpstr>
      <vt:lpstr>Презентация PowerPoint</vt:lpstr>
      <vt:lpstr>Презентация PowerPoint</vt:lpstr>
      <vt:lpstr>«Когда же надо мыть руки?»</vt:lpstr>
      <vt:lpstr>Презентация PowerPoint</vt:lpstr>
      <vt:lpstr>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Грязные руки</dc:title>
  <dc:creator>UserXP</dc:creator>
  <cp:lastModifiedBy>MASHA</cp:lastModifiedBy>
  <cp:revision>88</cp:revision>
  <dcterms:created xsi:type="dcterms:W3CDTF">2013-10-27T15:46:57Z</dcterms:created>
  <dcterms:modified xsi:type="dcterms:W3CDTF">2020-10-18T11:58:52Z</dcterms:modified>
</cp:coreProperties>
</file>