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7" r:id="rId3"/>
    <p:sldId id="277" r:id="rId4"/>
    <p:sldId id="281" r:id="rId5"/>
    <p:sldId id="285" r:id="rId6"/>
    <p:sldId id="282" r:id="rId7"/>
    <p:sldId id="283" r:id="rId8"/>
    <p:sldId id="258" r:id="rId9"/>
    <p:sldId id="259" r:id="rId10"/>
    <p:sldId id="257" r:id="rId11"/>
    <p:sldId id="260" r:id="rId12"/>
    <p:sldId id="266" r:id="rId13"/>
    <p:sldId id="268" r:id="rId14"/>
    <p:sldId id="267" r:id="rId15"/>
    <p:sldId id="270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9" autoAdjust="0"/>
    <p:restoredTop sz="94660"/>
  </p:normalViewPr>
  <p:slideViewPr>
    <p:cSldViewPr>
      <p:cViewPr varScale="1">
        <p:scale>
          <a:sx n="58" d="100"/>
          <a:sy n="58" d="100"/>
        </p:scale>
        <p:origin x="109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gif"/><Relationship Id="rId7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621"/>
            <a:ext cx="9144000" cy="6810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613686" cy="65623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841189"/>
            <a:ext cx="7200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cs typeface="Aharoni" panose="02010803020104030203" pitchFamily="2" charset="-79"/>
              </a:rPr>
              <a:t>НОД по ФЭМП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cs typeface="Aharoni" panose="02010803020104030203" pitchFamily="2" charset="-79"/>
              </a:rPr>
              <a:t>Во второй группе раннего возраста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cs typeface="Aharoni" panose="02010803020104030203" pitchFamily="2" charset="-79"/>
              </a:rPr>
              <a:t>№ 3 «Одуванчики»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cs typeface="Aharoni" panose="02010803020104030203" pitchFamily="2" charset="-79"/>
              </a:rPr>
              <a:t> «День Рождения Колобка»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29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hello_html_3fcc24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510" cy="6858000"/>
          </a:xfrm>
          <a:prstGeom prst="rect">
            <a:avLst/>
          </a:prstGeom>
          <a:noFill/>
        </p:spPr>
      </p:pic>
      <p:pic>
        <p:nvPicPr>
          <p:cNvPr id="14339" name="Picture 3" descr="C:\Documents and Settings\User\Рабочий стол\620553333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571744"/>
            <a:ext cx="6429384" cy="428625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928926" y="0"/>
            <a:ext cx="5857916" cy="85723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Сколько на лужайке паслось коров?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hello_html_3fcc24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33CC"/>
              </a:clrFrom>
              <a:clrTo>
                <a:srgbClr val="FF33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36510" cy="6858000"/>
          </a:xfrm>
          <a:prstGeom prst="rect">
            <a:avLst/>
          </a:prstGeom>
          <a:noFill/>
        </p:spPr>
      </p:pic>
      <p:pic>
        <p:nvPicPr>
          <p:cNvPr id="17410" name="Picture 2" descr="C:\Documents and Settings\User\Рабочий стол\1141897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2857488" cy="3081118"/>
          </a:xfrm>
          <a:prstGeom prst="rect">
            <a:avLst/>
          </a:prstGeom>
          <a:noFill/>
        </p:spPr>
      </p:pic>
      <p:pic>
        <p:nvPicPr>
          <p:cNvPr id="17411" name="Picture 3" descr="C:\Documents and Settings\User\Рабочий стол\303556973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00306"/>
            <a:ext cx="2857488" cy="3809985"/>
          </a:xfrm>
          <a:prstGeom prst="rect">
            <a:avLst/>
          </a:prstGeom>
          <a:noFill/>
        </p:spPr>
      </p:pic>
      <p:pic>
        <p:nvPicPr>
          <p:cNvPr id="5" name="Picture 4" descr="C:\Documents and Settings\User\Рабочий стол\flower-303860_960_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724154"/>
            <a:ext cx="785818" cy="1133846"/>
          </a:xfrm>
          <a:prstGeom prst="rect">
            <a:avLst/>
          </a:prstGeom>
          <a:noFill/>
        </p:spPr>
      </p:pic>
      <p:pic>
        <p:nvPicPr>
          <p:cNvPr id="7" name="Picture 4" descr="C:\Documents and Settings\User\Рабочий стол\flower-303860_960_7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582280"/>
            <a:ext cx="884145" cy="1275720"/>
          </a:xfrm>
          <a:prstGeom prst="rect">
            <a:avLst/>
          </a:prstGeom>
          <a:noFill/>
        </p:spPr>
      </p:pic>
      <p:pic>
        <p:nvPicPr>
          <p:cNvPr id="17412" name="Picture 4" descr="C:\Documents and Settings\User\Рабочий стол\177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285860"/>
            <a:ext cx="2500330" cy="2500330"/>
          </a:xfrm>
          <a:prstGeom prst="rect">
            <a:avLst/>
          </a:prstGeom>
          <a:noFill/>
        </p:spPr>
      </p:pic>
      <p:pic>
        <p:nvPicPr>
          <p:cNvPr id="17413" name="Picture 5" descr="C:\Documents and Settings\User\Рабочий стол\82440205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3690920"/>
            <a:ext cx="3529032" cy="3167080"/>
          </a:xfrm>
          <a:prstGeom prst="rect">
            <a:avLst/>
          </a:prstGeom>
          <a:noFill/>
        </p:spPr>
      </p:pic>
      <p:pic>
        <p:nvPicPr>
          <p:cNvPr id="17414" name="Picture 6" descr="C:\Documents and Settings\User\Рабочий стол\fa7c34a4b74d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3143248"/>
            <a:ext cx="2167422" cy="3351685"/>
          </a:xfrm>
          <a:prstGeom prst="rect">
            <a:avLst/>
          </a:prstGeom>
          <a:noFill/>
        </p:spPr>
      </p:pic>
      <p:pic>
        <p:nvPicPr>
          <p:cNvPr id="17415" name="Picture 7" descr="C:\Documents and Settings\User\Рабочий стол\288952957.jp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1637947"/>
            <a:ext cx="2390788" cy="2305403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357422" y="0"/>
            <a:ext cx="6786578" cy="8572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Сколько коров паслось на другой лужайке?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Рабочий стол\sound-ch-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2099"/>
            <a:ext cx="9144000" cy="4515901"/>
          </a:xfrm>
          <a:prstGeom prst="rect">
            <a:avLst/>
          </a:prstGeom>
          <a:noFill/>
        </p:spPr>
      </p:pic>
      <p:pic>
        <p:nvPicPr>
          <p:cNvPr id="22531" name="Picture 3" descr="C:\Documents and Settings\User\Рабочий стол\0_ba6fa_6d243f79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500174"/>
            <a:ext cx="3194042" cy="257652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500726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На кочке сидела сколько лягушек?</a:t>
            </a:r>
            <a:endParaRPr lang="ru-RU" sz="2800" b="1" dirty="0"/>
          </a:p>
        </p:txBody>
      </p:sp>
      <p:pic>
        <p:nvPicPr>
          <p:cNvPr id="22532" name="Picture 4" descr="C:\Documents and Settings\User\Рабочий стол\post-1936-116400798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2786050" cy="385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sound-ch-24.gif"/>
          <p:cNvPicPr>
            <a:picLocks noChangeAspect="1" noChangeArrowheads="1"/>
          </p:cNvPicPr>
          <p:nvPr/>
        </p:nvPicPr>
        <p:blipFill>
          <a:blip r:embed="rId2" cstate="print"/>
          <a:srcRect l="19531" r="-19531"/>
          <a:stretch>
            <a:fillRect/>
          </a:stretch>
        </p:blipFill>
        <p:spPr bwMode="auto">
          <a:xfrm>
            <a:off x="0" y="0"/>
            <a:ext cx="9144000" cy="4515901"/>
          </a:xfrm>
          <a:prstGeom prst="rect">
            <a:avLst/>
          </a:prstGeom>
          <a:noFill/>
        </p:spPr>
      </p:pic>
      <p:pic>
        <p:nvPicPr>
          <p:cNvPr id="22530" name="Picture 2" descr="C:\Documents and Settings\User\Рабочий стол\sound-ch-24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3281" r="13281"/>
          <a:stretch>
            <a:fillRect/>
          </a:stretch>
        </p:blipFill>
        <p:spPr bwMode="auto">
          <a:xfrm>
            <a:off x="0" y="2714621"/>
            <a:ext cx="9144000" cy="4143380"/>
          </a:xfrm>
          <a:prstGeom prst="rect">
            <a:avLst/>
          </a:prstGeom>
          <a:noFill/>
        </p:spPr>
      </p:pic>
      <p:pic>
        <p:nvPicPr>
          <p:cNvPr id="23554" name="Picture 2" descr="C:\Documents and Settings\User\Рабочий стол\0_ba758_995075ed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2143140" cy="2232438"/>
          </a:xfrm>
          <a:prstGeom prst="rect">
            <a:avLst/>
          </a:prstGeom>
          <a:noFill/>
        </p:spPr>
      </p:pic>
      <p:pic>
        <p:nvPicPr>
          <p:cNvPr id="23555" name="Picture 3" descr="C:\Documents and Settings\User\Рабочий стол\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286124"/>
            <a:ext cx="2357454" cy="2263156"/>
          </a:xfrm>
          <a:prstGeom prst="rect">
            <a:avLst/>
          </a:prstGeom>
          <a:noFill/>
        </p:spPr>
      </p:pic>
      <p:pic>
        <p:nvPicPr>
          <p:cNvPr id="23556" name="Picture 4" descr="C:\Documents and Settings\User\Рабочий стол\0_c90b8_ee46026b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428868"/>
            <a:ext cx="2402905" cy="2114556"/>
          </a:xfrm>
          <a:prstGeom prst="rect">
            <a:avLst/>
          </a:prstGeom>
          <a:noFill/>
        </p:spPr>
      </p:pic>
      <p:pic>
        <p:nvPicPr>
          <p:cNvPr id="23558" name="Picture 6" descr="C:\Documents and Settings\User\Рабочий стол\9s574g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-285776"/>
            <a:ext cx="4637835" cy="2457131"/>
          </a:xfrm>
          <a:prstGeom prst="rect">
            <a:avLst/>
          </a:prstGeom>
          <a:noFill/>
        </p:spPr>
      </p:pic>
      <p:pic>
        <p:nvPicPr>
          <p:cNvPr id="23559" name="Picture 7" descr="C:\Documents and Settings\User\Рабочий стол\0_ba6fa_6d243f79_S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214686"/>
            <a:ext cx="1960107" cy="1581153"/>
          </a:xfrm>
          <a:prstGeom prst="rect">
            <a:avLst/>
          </a:prstGeom>
          <a:noFill/>
        </p:spPr>
      </p:pic>
      <p:pic>
        <p:nvPicPr>
          <p:cNvPr id="23560" name="Picture 8" descr="C:\Documents and Settings\User\Рабочий стол\Новая папка\37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642918"/>
            <a:ext cx="4314846" cy="2909628"/>
          </a:xfrm>
          <a:prstGeom prst="rect">
            <a:avLst/>
          </a:prstGeom>
          <a:noFill/>
        </p:spPr>
      </p:pic>
      <p:pic>
        <p:nvPicPr>
          <p:cNvPr id="23561" name="Picture 9" descr="C:\Documents and Settings\User\Рабочий стол\Новая папка\glowing-aldrin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-571528"/>
            <a:ext cx="4071966" cy="2850376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5500702"/>
            <a:ext cx="3786182" cy="135729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 сколько лягушек сейчас?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User\Рабочий стол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717" y="0"/>
            <a:ext cx="9183717" cy="6858000"/>
          </a:xfrm>
          <a:prstGeom prst="rect">
            <a:avLst/>
          </a:prstGeom>
          <a:noFill/>
        </p:spPr>
      </p:pic>
      <p:pic>
        <p:nvPicPr>
          <p:cNvPr id="3" name="Picture 4" descr="C:\Documents and Settings\User\Рабочий стол\post-1936-11640079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36074" y="0"/>
            <a:ext cx="2807925" cy="3786190"/>
          </a:xfrm>
          <a:prstGeom prst="rect">
            <a:avLst/>
          </a:prstGeom>
          <a:noFill/>
        </p:spPr>
      </p:pic>
      <p:pic>
        <p:nvPicPr>
          <p:cNvPr id="5" name="Picture 5" descr="C:\Documents and Settings\User\Рабочий стол\db4ac66f3c312f45fe8221868a319b2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-3125" r="9375" b="3125"/>
          <a:stretch>
            <a:fillRect/>
          </a:stretch>
        </p:blipFill>
        <p:spPr bwMode="auto">
          <a:xfrm>
            <a:off x="0" y="0"/>
            <a:ext cx="5643602" cy="6858000"/>
          </a:xfrm>
          <a:prstGeom prst="rect">
            <a:avLst/>
          </a:prstGeom>
          <a:noFill/>
        </p:spPr>
      </p:pic>
      <p:pic>
        <p:nvPicPr>
          <p:cNvPr id="24580" name="Picture 4" descr="C:\Documents and Settings\User\Рабочий стол\Plod-yablon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714488"/>
            <a:ext cx="1571636" cy="160306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0" y="6000768"/>
            <a:ext cx="4357718" cy="571504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На  яблоне выросло что?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User\Рабочий стол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Documents and Settings\User\Рабочий стол\post-1936-11640079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643174" cy="3655469"/>
          </a:xfrm>
          <a:prstGeom prst="rect">
            <a:avLst/>
          </a:prstGeom>
          <a:noFill/>
        </p:spPr>
      </p:pic>
      <p:pic>
        <p:nvPicPr>
          <p:cNvPr id="25605" name="Picture 5" descr="C:\Documents and Settings\User\Рабочий стол\db4ac66f3c312f45fe8221868a319b2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-3125" r="9375" b="3125"/>
          <a:stretch>
            <a:fillRect/>
          </a:stretch>
        </p:blipFill>
        <p:spPr bwMode="auto">
          <a:xfrm>
            <a:off x="3500398" y="0"/>
            <a:ext cx="5643602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285720" y="5857892"/>
            <a:ext cx="5072098" cy="71438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Сколько яблок выросло на другой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яблоне?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C:\Documents and Settings\User\Рабочий стол\Plod-yablon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357298"/>
            <a:ext cx="1571636" cy="1603069"/>
          </a:xfrm>
          <a:prstGeom prst="rect">
            <a:avLst/>
          </a:prstGeom>
          <a:noFill/>
        </p:spPr>
      </p:pic>
      <p:pic>
        <p:nvPicPr>
          <p:cNvPr id="9" name="Picture 4" descr="C:\Documents and Settings\User\Рабочий стол\Plod-yablon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1071546"/>
            <a:ext cx="1571636" cy="1603069"/>
          </a:xfrm>
          <a:prstGeom prst="rect">
            <a:avLst/>
          </a:prstGeom>
          <a:noFill/>
        </p:spPr>
      </p:pic>
      <p:pic>
        <p:nvPicPr>
          <p:cNvPr id="10" name="Picture 4" descr="C:\Documents and Settings\User\Рабочий стол\Plod-yablon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3116"/>
            <a:ext cx="1571636" cy="1603069"/>
          </a:xfrm>
          <a:prstGeom prst="rect">
            <a:avLst/>
          </a:prstGeom>
          <a:noFill/>
        </p:spPr>
      </p:pic>
      <p:pic>
        <p:nvPicPr>
          <p:cNvPr id="11" name="Picture 4" descr="C:\Documents and Settings\User\Рабочий стол\Plod-yablon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500306"/>
            <a:ext cx="1571636" cy="1603069"/>
          </a:xfrm>
          <a:prstGeom prst="rect">
            <a:avLst/>
          </a:prstGeom>
          <a:noFill/>
        </p:spPr>
      </p:pic>
      <p:pic>
        <p:nvPicPr>
          <p:cNvPr id="12" name="Picture 4" descr="C:\Documents and Settings\User\Рабочий стол\Plod-yablon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86058"/>
            <a:ext cx="1571636" cy="1603069"/>
          </a:xfrm>
          <a:prstGeom prst="rect">
            <a:avLst/>
          </a:prstGeom>
          <a:noFill/>
        </p:spPr>
      </p:pic>
      <p:pic>
        <p:nvPicPr>
          <p:cNvPr id="13" name="Picture 4" descr="C:\Documents and Settings\User\Рабочий стол\Plod-yablon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57166"/>
            <a:ext cx="1571636" cy="1603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90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57439"/>
            <a:ext cx="2171967" cy="31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9"/>
            <a:ext cx="9144000" cy="6809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2060848"/>
            <a:ext cx="407322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923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40768"/>
            <a:ext cx="5112568" cy="5112568"/>
          </a:xfrm>
        </p:spPr>
      </p:pic>
    </p:spTree>
    <p:extLst>
      <p:ext uri="{BB962C8B-B14F-4D97-AF65-F5344CB8AC3E}">
        <p14:creationId xmlns:p14="http://schemas.microsoft.com/office/powerpoint/2010/main" val="39897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 flipH="1" flipV="1">
            <a:off x="1475656" y="2204863"/>
            <a:ext cx="1944216" cy="31683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580112" y="2186283"/>
            <a:ext cx="1800200" cy="3168352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917594" y="274638"/>
            <a:ext cx="3060340" cy="19267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932039" y="274637"/>
            <a:ext cx="3017079" cy="1911645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68144" y="3068960"/>
            <a:ext cx="1224136" cy="115212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3284984"/>
            <a:ext cx="1242138" cy="4854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97" y="1700808"/>
            <a:ext cx="6014442" cy="48115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980728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583" y="1"/>
            <a:ext cx="9179583" cy="6835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r="488" b="10101"/>
          <a:stretch/>
        </p:blipFill>
        <p:spPr>
          <a:xfrm>
            <a:off x="4556231" y="1340768"/>
            <a:ext cx="3744416" cy="51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"/>
            <a:ext cx="9144000" cy="68092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" y="1196752"/>
            <a:ext cx="8126677" cy="60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 t="8333" b="1354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4614866" cy="64294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 полянке вырос ?</a:t>
            </a:r>
            <a:endParaRPr lang="ru-RU" sz="2400" b="1" dirty="0"/>
          </a:p>
        </p:txBody>
      </p:sp>
      <p:sp>
        <p:nvSpPr>
          <p:cNvPr id="15364" name="AutoShape 4" descr="Картинки по запросу цветочек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 descr="C:\Documents and Settings\User\Рабочий стол\x_134b37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000372"/>
            <a:ext cx="2928958" cy="364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 t="8333" b="1354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58259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Сколько цветочков выросло на другой полянке?</a:t>
            </a:r>
            <a:endParaRPr lang="ru-RU" sz="2400" b="1" dirty="0"/>
          </a:p>
        </p:txBody>
      </p:sp>
      <p:pic>
        <p:nvPicPr>
          <p:cNvPr id="4" name="Picture 5" descr="C:\Documents and Settings\User\Рабочий стол\x_134b37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29066"/>
            <a:ext cx="2143108" cy="2666278"/>
          </a:xfrm>
          <a:prstGeom prst="rect">
            <a:avLst/>
          </a:prstGeom>
          <a:noFill/>
        </p:spPr>
      </p:pic>
      <p:pic>
        <p:nvPicPr>
          <p:cNvPr id="5" name="Picture 5" descr="C:\Documents and Settings\User\Рабочий стол\x_134b37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9488" y="4357694"/>
            <a:ext cx="2009702" cy="2500306"/>
          </a:xfrm>
          <a:prstGeom prst="rect">
            <a:avLst/>
          </a:prstGeom>
          <a:noFill/>
        </p:spPr>
      </p:pic>
      <p:pic>
        <p:nvPicPr>
          <p:cNvPr id="6" name="Picture 5" descr="C:\Documents and Settings\User\Рабочий стол\x_134b37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714752"/>
            <a:ext cx="2000264" cy="2488564"/>
          </a:xfrm>
          <a:prstGeom prst="rect">
            <a:avLst/>
          </a:prstGeom>
          <a:noFill/>
        </p:spPr>
      </p:pic>
      <p:pic>
        <p:nvPicPr>
          <p:cNvPr id="7" name="Picture 5" descr="C:\Documents and Settings\User\Рабочий стол\x_134b37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4298" y="4357694"/>
            <a:ext cx="2009702" cy="2500306"/>
          </a:xfrm>
          <a:prstGeom prst="rect">
            <a:avLst/>
          </a:prstGeom>
          <a:noFill/>
        </p:spPr>
      </p:pic>
      <p:sp>
        <p:nvSpPr>
          <p:cNvPr id="16386" name="AutoShape 2" descr="Картинки по запросу цветочек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Documents and Settings\User\Рабочий стол\flower-303860_960_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14884"/>
            <a:ext cx="1357322" cy="1958461"/>
          </a:xfrm>
          <a:prstGeom prst="rect">
            <a:avLst/>
          </a:prstGeom>
          <a:noFill/>
        </p:spPr>
      </p:pic>
      <p:pic>
        <p:nvPicPr>
          <p:cNvPr id="16388" name="Picture 4" descr="C:\Documents and Settings\User\Рабочий стол\flower-303860_960_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572008"/>
            <a:ext cx="1428760" cy="206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66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Aharoni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полянке вырос ?</vt:lpstr>
      <vt:lpstr>Сколько цветочков выросло на другой полянке?</vt:lpstr>
      <vt:lpstr>Сколько на лужайке паслось коров?</vt:lpstr>
      <vt:lpstr>Сколько коров паслось на другой лужайке?</vt:lpstr>
      <vt:lpstr>На кочке сидела сколько лягушек?</vt:lpstr>
      <vt:lpstr>А сколько лягушек сейчас?</vt:lpstr>
      <vt:lpstr>На  яблоне выросло что?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Мария </cp:lastModifiedBy>
  <cp:revision>32</cp:revision>
  <dcterms:modified xsi:type="dcterms:W3CDTF">2021-03-01T11:37:18Z</dcterms:modified>
</cp:coreProperties>
</file>