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66" r:id="rId4"/>
    <p:sldId id="261" r:id="rId5"/>
    <p:sldId id="256" r:id="rId6"/>
    <p:sldId id="257" r:id="rId7"/>
    <p:sldId id="259" r:id="rId8"/>
    <p:sldId id="260" r:id="rId9"/>
    <p:sldId id="262" r:id="rId10"/>
    <p:sldId id="263" r:id="rId11"/>
    <p:sldId id="267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18" autoAdjust="0"/>
    <p:restoredTop sz="94660"/>
  </p:normalViewPr>
  <p:slideViewPr>
    <p:cSldViewPr snapToGrid="0">
      <p:cViewPr varScale="1">
        <p:scale>
          <a:sx n="62" d="100"/>
          <a:sy n="62" d="100"/>
        </p:scale>
        <p:origin x="71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B0290-98E2-4159-B151-D45F66BDCF1E}" type="datetimeFigureOut">
              <a:rPr lang="ru-RU" smtClean="0"/>
              <a:t>19.01.2021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8E357-5C93-41E2-94F9-840497B9840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5834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B0290-98E2-4159-B151-D45F66BDCF1E}" type="datetimeFigureOut">
              <a:rPr lang="ru-RU" smtClean="0"/>
              <a:t>19.01.2021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8E357-5C93-41E2-94F9-840497B9840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6766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B0290-98E2-4159-B151-D45F66BDCF1E}" type="datetimeFigureOut">
              <a:rPr lang="ru-RU" smtClean="0"/>
              <a:t>19.01.2021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8E357-5C93-41E2-94F9-840497B9840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0575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B0290-98E2-4159-B151-D45F66BDCF1E}" type="datetimeFigureOut">
              <a:rPr lang="ru-RU" smtClean="0"/>
              <a:t>19.01.2021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8E357-5C93-41E2-94F9-840497B9840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5637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B0290-98E2-4159-B151-D45F66BDCF1E}" type="datetimeFigureOut">
              <a:rPr lang="ru-RU" smtClean="0"/>
              <a:t>19.01.2021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8E357-5C93-41E2-94F9-840497B9840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1156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B0290-98E2-4159-B151-D45F66BDCF1E}" type="datetimeFigureOut">
              <a:rPr lang="ru-RU" smtClean="0"/>
              <a:t>19.01.2021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8E357-5C93-41E2-94F9-840497B9840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0091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B0290-98E2-4159-B151-D45F66BDCF1E}" type="datetimeFigureOut">
              <a:rPr lang="ru-RU" smtClean="0"/>
              <a:t>19.01.2021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8E357-5C93-41E2-94F9-840497B9840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8803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B0290-98E2-4159-B151-D45F66BDCF1E}" type="datetimeFigureOut">
              <a:rPr lang="ru-RU" smtClean="0"/>
              <a:t>19.01.2021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8E357-5C93-41E2-94F9-840497B9840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7679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B0290-98E2-4159-B151-D45F66BDCF1E}" type="datetimeFigureOut">
              <a:rPr lang="ru-RU" smtClean="0"/>
              <a:t>19.01.2021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8E357-5C93-41E2-94F9-840497B9840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5326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B0290-98E2-4159-B151-D45F66BDCF1E}" type="datetimeFigureOut">
              <a:rPr lang="ru-RU" smtClean="0"/>
              <a:t>19.01.2021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8E357-5C93-41E2-94F9-840497B9840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3384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B0290-98E2-4159-B151-D45F66BDCF1E}" type="datetimeFigureOut">
              <a:rPr lang="ru-RU" smtClean="0"/>
              <a:t>19.01.2021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8E357-5C93-41E2-94F9-840497B9840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8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B0290-98E2-4159-B151-D45F66BDCF1E}" type="datetimeFigureOut">
              <a:rPr lang="ru-RU" smtClean="0"/>
              <a:t>19.01.2021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C8E357-5C93-41E2-94F9-840497B9840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2769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9" y="-86936"/>
            <a:ext cx="12191999" cy="719379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27322" y="790414"/>
            <a:ext cx="9040678" cy="3664945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Чтение рассказа Л.Н.Толстого «Спала кошка на крыше». Дидактическая игра «Ослик».</a:t>
            </a:r>
            <a:br>
              <a:rPr lang="ru-RU" b="1" dirty="0" smtClean="0"/>
            </a:br>
            <a:r>
              <a:rPr lang="ru-RU" sz="3600" b="1" dirty="0" smtClean="0">
                <a:solidFill>
                  <a:srgbClr val="FF0000"/>
                </a:solidFill>
              </a:rPr>
              <a:t>Вторая группа раннего возраста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13722" y="5207431"/>
            <a:ext cx="4639159" cy="1398722"/>
          </a:xfrm>
        </p:spPr>
        <p:txBody>
          <a:bodyPr/>
          <a:lstStyle/>
          <a:p>
            <a:r>
              <a:rPr lang="ru-RU" b="1" dirty="0" smtClean="0"/>
              <a:t>Подготовила воспитатель СЗД</a:t>
            </a:r>
          </a:p>
          <a:p>
            <a:r>
              <a:rPr lang="ru-RU" b="1" dirty="0" err="1" smtClean="0"/>
              <a:t>Аккузина</a:t>
            </a:r>
            <a:r>
              <a:rPr lang="ru-RU" b="1" dirty="0" smtClean="0"/>
              <a:t> Мария Геннадьевна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876800" y="6211669"/>
            <a:ext cx="20044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2019год</a:t>
            </a:r>
          </a:p>
          <a:p>
            <a:r>
              <a:rPr lang="ru-RU" dirty="0" smtClean="0"/>
              <a:t>г. Арамиль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041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833" y="0"/>
            <a:ext cx="10289572" cy="6858000"/>
          </a:xfrm>
        </p:spPr>
      </p:pic>
    </p:spTree>
    <p:extLst>
      <p:ext uri="{BB962C8B-B14F-4D97-AF65-F5344CB8AC3E}">
        <p14:creationId xmlns:p14="http://schemas.microsoft.com/office/powerpoint/2010/main" val="311674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6072" y="1651484"/>
            <a:ext cx="10515600" cy="1325563"/>
          </a:xfrm>
        </p:spPr>
        <p:txBody>
          <a:bodyPr>
            <a:norm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</a:rPr>
              <a:t>Спасибо за внимание!</a:t>
            </a:r>
            <a:endParaRPr lang="ru-RU" sz="7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213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4213" y="539265"/>
            <a:ext cx="11110994" cy="58305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Приучать детей слушать рассказ без наглядного сопровождения; рассматривать изображение после прочитанного рассказа, упражнять в отчетливом произношении гласных звуков И, А и звукосочетания ИА.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 отличается ослик от лошадки.</a:t>
            </a:r>
          </a:p>
          <a:p>
            <a:pPr marL="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Угадать кто изображен на картинки.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25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7204" y="833734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Л.Н.Толстого </a:t>
            </a:r>
          </a:p>
          <a:p>
            <a:pPr marL="0" indent="0" algn="ctr">
              <a:buNone/>
            </a:pP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«Спала кошка на крыше». </a:t>
            </a:r>
          </a:p>
          <a:p>
            <a:pPr marL="0" indent="0">
              <a:buNone/>
            </a:pP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Спала кошка на крыше, сжала лапки. Села подле кошки птичка. Не седи близко, птичка, кошки хитры.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68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26" y="1084882"/>
            <a:ext cx="11259147" cy="4943866"/>
          </a:xfrm>
        </p:spPr>
      </p:pic>
    </p:spTree>
    <p:extLst>
      <p:ext uri="{BB962C8B-B14F-4D97-AF65-F5344CB8AC3E}">
        <p14:creationId xmlns:p14="http://schemas.microsoft.com/office/powerpoint/2010/main" val="322099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556" y="190845"/>
            <a:ext cx="10166888" cy="647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75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452" y="17389"/>
            <a:ext cx="7719440" cy="6840612"/>
          </a:xfrm>
        </p:spPr>
      </p:pic>
    </p:spTree>
    <p:extLst>
      <p:ext uri="{BB962C8B-B14F-4D97-AF65-F5344CB8AC3E}">
        <p14:creationId xmlns:p14="http://schemas.microsoft.com/office/powerpoint/2010/main" val="242246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573" y="-137197"/>
            <a:ext cx="9664173" cy="7182067"/>
          </a:xfrm>
        </p:spPr>
      </p:pic>
    </p:spTree>
    <p:extLst>
      <p:ext uri="{BB962C8B-B14F-4D97-AF65-F5344CB8AC3E}">
        <p14:creationId xmlns:p14="http://schemas.microsoft.com/office/powerpoint/2010/main" val="328985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547" y="0"/>
            <a:ext cx="8893968" cy="6858000"/>
          </a:xfrm>
        </p:spPr>
      </p:pic>
    </p:spTree>
    <p:extLst>
      <p:ext uri="{BB962C8B-B14F-4D97-AF65-F5344CB8AC3E}">
        <p14:creationId xmlns:p14="http://schemas.microsoft.com/office/powerpoint/2010/main" val="296185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40" y="-217834"/>
            <a:ext cx="10948919" cy="7293666"/>
          </a:xfrm>
        </p:spPr>
      </p:pic>
    </p:spTree>
    <p:extLst>
      <p:ext uri="{BB962C8B-B14F-4D97-AF65-F5344CB8AC3E}">
        <p14:creationId xmlns:p14="http://schemas.microsoft.com/office/powerpoint/2010/main" val="47662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98</Words>
  <Application>Microsoft Office PowerPoint</Application>
  <PresentationFormat>Широкоэкранный</PresentationFormat>
  <Paragraphs>11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Чтение рассказа Л.Н.Толстого «Спала кошка на крыше». Дидактическая игра «Ослик». Вторая группа раннего возраста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MASHA</dc:creator>
  <cp:lastModifiedBy>Мария </cp:lastModifiedBy>
  <cp:revision>6</cp:revision>
  <dcterms:created xsi:type="dcterms:W3CDTF">2019-10-15T07:18:10Z</dcterms:created>
  <dcterms:modified xsi:type="dcterms:W3CDTF">2021-01-19T14:41:05Z</dcterms:modified>
</cp:coreProperties>
</file>