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66" r:id="rId4"/>
    <p:sldId id="265" r:id="rId5"/>
    <p:sldId id="264" r:id="rId6"/>
    <p:sldId id="263" r:id="rId7"/>
    <p:sldId id="262" r:id="rId8"/>
    <p:sldId id="261" r:id="rId9"/>
    <p:sldId id="260" r:id="rId10"/>
    <p:sldId id="259" r:id="rId11"/>
    <p:sldId id="269" r:id="rId12"/>
    <p:sldId id="268" r:id="rId13"/>
    <p:sldId id="267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5" autoAdjust="0"/>
    <p:restoredTop sz="94660"/>
  </p:normalViewPr>
  <p:slideViewPr>
    <p:cSldViewPr snapToGrid="0">
      <p:cViewPr varScale="1">
        <p:scale>
          <a:sx n="74" d="100"/>
          <a:sy n="74" d="100"/>
        </p:scale>
        <p:origin x="27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E0D72-67C0-471F-8F13-8F35287663EC}" type="datetimeFigureOut">
              <a:rPr lang="ru-RU" smtClean="0"/>
              <a:t>02.11.2017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73AC-2CEA-4E3A-B6BE-D7ADF553FE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538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E0D72-67C0-471F-8F13-8F35287663EC}" type="datetimeFigureOut">
              <a:rPr lang="ru-RU" smtClean="0"/>
              <a:t>02.11.2017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73AC-2CEA-4E3A-B6BE-D7ADF553FE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03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E0D72-67C0-471F-8F13-8F35287663EC}" type="datetimeFigureOut">
              <a:rPr lang="ru-RU" smtClean="0"/>
              <a:t>02.11.2017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73AC-2CEA-4E3A-B6BE-D7ADF553FE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129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E0D72-67C0-471F-8F13-8F35287663EC}" type="datetimeFigureOut">
              <a:rPr lang="ru-RU" smtClean="0"/>
              <a:t>02.11.2017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73AC-2CEA-4E3A-B6BE-D7ADF553FE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294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E0D72-67C0-471F-8F13-8F35287663EC}" type="datetimeFigureOut">
              <a:rPr lang="ru-RU" smtClean="0"/>
              <a:t>02.11.2017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73AC-2CEA-4E3A-B6BE-D7ADF553FE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418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E0D72-67C0-471F-8F13-8F35287663EC}" type="datetimeFigureOut">
              <a:rPr lang="ru-RU" smtClean="0"/>
              <a:t>02.11.2017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73AC-2CEA-4E3A-B6BE-D7ADF553FE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178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E0D72-67C0-471F-8F13-8F35287663EC}" type="datetimeFigureOut">
              <a:rPr lang="ru-RU" smtClean="0"/>
              <a:t>02.11.2017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73AC-2CEA-4E3A-B6BE-D7ADF553FE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253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E0D72-67C0-471F-8F13-8F35287663EC}" type="datetimeFigureOut">
              <a:rPr lang="ru-RU" smtClean="0"/>
              <a:t>02.11.2017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73AC-2CEA-4E3A-B6BE-D7ADF553FE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663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E0D72-67C0-471F-8F13-8F35287663EC}" type="datetimeFigureOut">
              <a:rPr lang="ru-RU" smtClean="0"/>
              <a:t>02.11.2017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73AC-2CEA-4E3A-B6BE-D7ADF553FE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836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E0D72-67C0-471F-8F13-8F35287663EC}" type="datetimeFigureOut">
              <a:rPr lang="ru-RU" smtClean="0"/>
              <a:t>02.11.2017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73AC-2CEA-4E3A-B6BE-D7ADF553FE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200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E0D72-67C0-471F-8F13-8F35287663EC}" type="datetimeFigureOut">
              <a:rPr lang="ru-RU" smtClean="0"/>
              <a:t>02.11.2017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73AC-2CEA-4E3A-B6BE-D7ADF553FE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70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1E0D72-67C0-471F-8F13-8F35287663EC}" type="datetimeFigureOut">
              <a:rPr lang="ru-RU" smtClean="0"/>
              <a:t>02.11.2017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573AC-2CEA-4E3A-B6BE-D7ADF553FE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420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8726" y="-636525"/>
            <a:ext cx="12863675" cy="8053514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338469" y="289340"/>
            <a:ext cx="9369287" cy="1804503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Кто как кричит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Стихотворение: </a:t>
            </a:r>
            <a:r>
              <a:rPr lang="ru-RU" sz="2000" b="1" dirty="0" smtClean="0">
                <a:solidFill>
                  <a:srgbClr val="002060"/>
                </a:solidFill>
              </a:rPr>
              <a:t>Чернорицкая Ольга Леонидовна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25009" y="5293692"/>
            <a:ext cx="7253132" cy="1564308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</a:t>
            </a:r>
          </a:p>
          <a:p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Аккузина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Мария Геннадьевна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МАДОУ №4 «Солнышко»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313" y="2093843"/>
            <a:ext cx="4665465" cy="46785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4825" y="2161529"/>
            <a:ext cx="4088705" cy="245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89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3375" y="-600075"/>
            <a:ext cx="12858750" cy="80581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Чик-чирик - где крошки,</a:t>
            </a:r>
            <a:b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82887" y="1069582"/>
            <a:ext cx="5075582" cy="572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77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5838" y="-597757"/>
            <a:ext cx="12863675" cy="80535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6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Ква-ква-</a:t>
            </a:r>
            <a:r>
              <a:rPr lang="ru-RU" sz="6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</a:t>
            </a:r>
            <a:r>
              <a:rPr lang="ru-RU" sz="6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где мошки.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02226" y="1357927"/>
            <a:ext cx="6109252" cy="528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1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5838" y="-597757"/>
            <a:ext cx="12863675" cy="80535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Кар-кар-кар на ветке,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20880" y="1690688"/>
            <a:ext cx="9638036" cy="491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23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5838" y="-597757"/>
            <a:ext cx="12863675" cy="80535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296" y="259108"/>
            <a:ext cx="10654747" cy="14106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</a:t>
            </a:r>
            <a:r>
              <a:rPr lang="ru-RU" sz="6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Повторяйте, детки!</a:t>
            </a:r>
            <a:br>
              <a:rPr lang="ru-RU" sz="6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6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6880" y="1378227"/>
            <a:ext cx="10276163" cy="513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002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3375" y="-600075"/>
            <a:ext cx="12858750" cy="80581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на нашем на дворе</a:t>
            </a:r>
            <a:b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34945" y="1095261"/>
            <a:ext cx="8122237" cy="560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90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3375" y="-600075"/>
            <a:ext cx="12858750" cy="80581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Гав-гав-гав - в конуре.</a:t>
            </a:r>
            <a:b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62402" y="1497496"/>
            <a:ext cx="10655831" cy="522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67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3375" y="-600075"/>
            <a:ext cx="12858750" cy="80581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Мяу-мяу - на трубе,</a:t>
            </a:r>
            <a:b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72381" y="1179443"/>
            <a:ext cx="7462581" cy="56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24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3375" y="-600075"/>
            <a:ext cx="12858750" cy="80581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лужайке - </a:t>
            </a:r>
            <a:r>
              <a:rPr lang="ru-RU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-е-е.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25215" y="1245704"/>
            <a:ext cx="7483062" cy="561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95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3375" y="-600075"/>
            <a:ext cx="12858750" cy="80581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ворот - ко-ко-ко, </a:t>
            </a:r>
            <a:b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94715" y="1205948"/>
            <a:ext cx="6335713" cy="56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06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5838" y="-491739"/>
            <a:ext cx="12863675" cy="80535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Му-му-</a:t>
            </a:r>
            <a:r>
              <a:rPr lang="ru-RU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далеко,</a:t>
            </a:r>
            <a:b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36862" y="1219199"/>
            <a:ext cx="7972573" cy="587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35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5838" y="-597757"/>
            <a:ext cx="12863675" cy="8053514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73426" y="1272209"/>
            <a:ext cx="10280374" cy="558579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Хрю-хрю - носиком в корыте,</a:t>
            </a:r>
            <a:r>
              <a:rPr lang="ru-RU" sz="6000" dirty="0" smtClean="0"/>
              <a:t/>
            </a:r>
            <a:br>
              <a:rPr lang="ru-RU" sz="6000" dirty="0" smtClean="0"/>
            </a:b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160283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3375" y="-600075"/>
            <a:ext cx="12858750" cy="80581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И-</a:t>
            </a:r>
            <a:r>
              <a:rPr lang="ru-RU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-го стучит копытом.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21465" y="1690688"/>
            <a:ext cx="9949070" cy="497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08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</TotalTime>
  <Words>60</Words>
  <Application>Microsoft Office PowerPoint</Application>
  <PresentationFormat>Широкоэкранный</PresentationFormat>
  <Paragraphs>16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 Office</vt:lpstr>
      <vt:lpstr>Кто как кричит Стихотворение: Чернорицкая Ольга Леонидовна</vt:lpstr>
      <vt:lpstr>Как на нашем на дворе </vt:lpstr>
      <vt:lpstr>Гав-гав-гав - в конуре. </vt:lpstr>
      <vt:lpstr>Мяу-мяу - на трубе, </vt:lpstr>
      <vt:lpstr>На лужайке - Ме-е-е. </vt:lpstr>
      <vt:lpstr>  У ворот - ко-ко-ко,  </vt:lpstr>
      <vt:lpstr> Му-му-му - далеко,  </vt:lpstr>
      <vt:lpstr>Хрю-хрю - носиком в корыте, </vt:lpstr>
      <vt:lpstr>И-го-го стучит копытом.</vt:lpstr>
      <vt:lpstr>Чик-чирик - где крошки, </vt:lpstr>
      <vt:lpstr> Ква-ква-ква - где мошки.  </vt:lpstr>
      <vt:lpstr>Кар-кар-кар на ветке,</vt:lpstr>
      <vt:lpstr>        Повторяйте, детки!  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Image&amp;Matros ®</dc:creator>
  <cp:lastModifiedBy>Image&amp;Matros ®</cp:lastModifiedBy>
  <cp:revision>13</cp:revision>
  <dcterms:created xsi:type="dcterms:W3CDTF">2017-02-12T06:23:06Z</dcterms:created>
  <dcterms:modified xsi:type="dcterms:W3CDTF">2017-11-02T19:22:09Z</dcterms:modified>
</cp:coreProperties>
</file>