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00353"/>
            <a:ext cx="73448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«ИЗУЧАЕМ ЦВЕТА»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73" y="1547310"/>
            <a:ext cx="4572000" cy="5334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7504" y="5140056"/>
            <a:ext cx="4536504" cy="1601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7730" y="5340547"/>
            <a:ext cx="4239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Подготовила</a:t>
            </a:r>
          </a:p>
          <a:p>
            <a:pPr algn="ctr"/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Аккузина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М.Г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Воспитатель СЗД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5" y="1413796"/>
            <a:ext cx="2642189" cy="2642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42" y="980728"/>
            <a:ext cx="3198596" cy="4207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57601"/>
            <a:ext cx="2520280" cy="2368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05" y="1124744"/>
            <a:ext cx="3220295" cy="3220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0" y="4257601"/>
            <a:ext cx="2477013" cy="2477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КРАСНЫЙ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188641"/>
            <a:ext cx="6192688" cy="10156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ОРАНЖЕВЫЙ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9" y="1347797"/>
            <a:ext cx="2863741" cy="3391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69966"/>
            <a:ext cx="3048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86142"/>
            <a:ext cx="3469784" cy="3469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2" y="3598619"/>
            <a:ext cx="1951506" cy="2927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04" y="436992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ЖЁЛТЫЙ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463">
            <a:off x="150533" y="1866629"/>
            <a:ext cx="3000747" cy="1816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3953086"/>
            <a:ext cx="3873219" cy="2904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57" y="1583443"/>
            <a:ext cx="2995931" cy="2567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1772816"/>
            <a:ext cx="3429000" cy="2567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23" y="3789040"/>
            <a:ext cx="4534536" cy="28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1569" b="6023"/>
          <a:stretch/>
        </p:blipFill>
        <p:spPr>
          <a:xfrm>
            <a:off x="1" y="0"/>
            <a:ext cx="919283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ЗЕЛЁНЫЙ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248472" cy="2396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83" y="1549480"/>
            <a:ext cx="3106341" cy="2329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41375"/>
            <a:ext cx="2760226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535">
            <a:off x="4197091" y="4087278"/>
            <a:ext cx="2779783" cy="2701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60100"/>
            <a:ext cx="3568766" cy="319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ГОЛУБОЙ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3726"/>
            <a:ext cx="341449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8"/>
            <a:ext cx="3326881" cy="2495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37" y="1412776"/>
            <a:ext cx="4357400" cy="3485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3456384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52892"/>
            <a:ext cx="3368040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88641"/>
            <a:ext cx="489654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СИНИЙ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980728"/>
            <a:ext cx="3984454" cy="3984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7699"/>
            <a:ext cx="3810000" cy="2865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3203848" cy="2899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05" y="4326555"/>
            <a:ext cx="3923401" cy="249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5" y="1412776"/>
            <a:ext cx="236095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"/>
            <a:ext cx="9144000" cy="6821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188641"/>
            <a:ext cx="7200800" cy="101566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FFFF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ФИОЛЕТОВЫЙ</a:t>
            </a:r>
            <a:r>
              <a:rPr lang="ru-RU" sz="4400" b="1" dirty="0" smtClean="0">
                <a:ln w="11430"/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>
              <a:ln w="11430"/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06" y="1386574"/>
            <a:ext cx="3177625" cy="3030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412776"/>
            <a:ext cx="2628900" cy="3718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04304"/>
            <a:ext cx="3810000" cy="2682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3332"/>
            <a:ext cx="3150096" cy="3150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85" y="3430372"/>
            <a:ext cx="5123285" cy="38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Image&amp;Matros ®</cp:lastModifiedBy>
  <cp:revision>17</cp:revision>
  <dcterms:created xsi:type="dcterms:W3CDTF">2013-12-15T19:02:02Z</dcterms:created>
  <dcterms:modified xsi:type="dcterms:W3CDTF">2017-12-12T11:48:19Z</dcterms:modified>
</cp:coreProperties>
</file>