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0" r:id="rId6"/>
    <p:sldId id="257" r:id="rId7"/>
    <p:sldId id="265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AA47-5908-4F8C-9829-71A96A47041C}" type="datetimeFigureOut">
              <a:rPr lang="ru-RU" smtClean="0"/>
              <a:t>02.03.2021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19E2-F31E-4357-8F21-422AA6AC8A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81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AA47-5908-4F8C-9829-71A96A47041C}" type="datetimeFigureOut">
              <a:rPr lang="ru-RU" smtClean="0"/>
              <a:t>02.03.2021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19E2-F31E-4357-8F21-422AA6AC8A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69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AA47-5908-4F8C-9829-71A96A47041C}" type="datetimeFigureOut">
              <a:rPr lang="ru-RU" smtClean="0"/>
              <a:t>02.03.2021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19E2-F31E-4357-8F21-422AA6AC8A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56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AA47-5908-4F8C-9829-71A96A47041C}" type="datetimeFigureOut">
              <a:rPr lang="ru-RU" smtClean="0"/>
              <a:t>02.03.2021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19E2-F31E-4357-8F21-422AA6AC8A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38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AA47-5908-4F8C-9829-71A96A47041C}" type="datetimeFigureOut">
              <a:rPr lang="ru-RU" smtClean="0"/>
              <a:t>02.03.2021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19E2-F31E-4357-8F21-422AA6AC8A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43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AA47-5908-4F8C-9829-71A96A47041C}" type="datetimeFigureOut">
              <a:rPr lang="ru-RU" smtClean="0"/>
              <a:t>02.03.2021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19E2-F31E-4357-8F21-422AA6AC8A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15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AA47-5908-4F8C-9829-71A96A47041C}" type="datetimeFigureOut">
              <a:rPr lang="ru-RU" smtClean="0"/>
              <a:t>02.03.2021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19E2-F31E-4357-8F21-422AA6AC8A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75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AA47-5908-4F8C-9829-71A96A47041C}" type="datetimeFigureOut">
              <a:rPr lang="ru-RU" smtClean="0"/>
              <a:t>02.03.2021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19E2-F31E-4357-8F21-422AA6AC8A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17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AA47-5908-4F8C-9829-71A96A47041C}" type="datetimeFigureOut">
              <a:rPr lang="ru-RU" smtClean="0"/>
              <a:t>02.03.2021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19E2-F31E-4357-8F21-422AA6AC8A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33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AA47-5908-4F8C-9829-71A96A47041C}" type="datetimeFigureOut">
              <a:rPr lang="ru-RU" smtClean="0"/>
              <a:t>02.03.2021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19E2-F31E-4357-8F21-422AA6AC8A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1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AA47-5908-4F8C-9829-71A96A47041C}" type="datetimeFigureOut">
              <a:rPr lang="ru-RU" smtClean="0"/>
              <a:t>02.03.2021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19E2-F31E-4357-8F21-422AA6AC8A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3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AAA47-5908-4F8C-9829-71A96A47041C}" type="datetimeFigureOut">
              <a:rPr lang="ru-RU" smtClean="0"/>
              <a:t>02.03.2021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19E2-F31E-4357-8F21-422AA6AC8A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95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«Выставка бальных платьев»</a:t>
            </a:r>
            <a:endParaRPr lang="ru-RU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2456" y="5515244"/>
            <a:ext cx="9144000" cy="1655762"/>
          </a:xfrm>
        </p:spPr>
        <p:txBody>
          <a:bodyPr/>
          <a:lstStyle/>
          <a:p>
            <a:r>
              <a:rPr lang="ru-RU" b="1" dirty="0" smtClean="0"/>
              <a:t>Презентация  к занятию</a:t>
            </a:r>
          </a:p>
          <a:p>
            <a:r>
              <a:rPr lang="ru-RU" b="1" dirty="0" smtClean="0"/>
              <a:t>«Праздничный наряд для мамы»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134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31" y="365125"/>
            <a:ext cx="4351338" cy="4351338"/>
          </a:xfrm>
          <a:prstGeom prst="rect">
            <a:avLst/>
          </a:prstGeom>
        </p:spPr>
      </p:pic>
      <p:pic>
        <p:nvPicPr>
          <p:cNvPr id="4098" name="Picture 2" descr="http://ae01.alicdn.com/kf/HTB1roqAaLc3T1VjSZPfq6AWHXXar/-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7"/>
          <a:stretch/>
        </p:blipFill>
        <p:spPr bwMode="auto">
          <a:xfrm>
            <a:off x="7438460" y="1384366"/>
            <a:ext cx="4753540" cy="519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13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18" y="831662"/>
            <a:ext cx="5810250" cy="5810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6434" r="11189"/>
          <a:stretch/>
        </p:blipFill>
        <p:spPr>
          <a:xfrm>
            <a:off x="6630549" y="831662"/>
            <a:ext cx="5256651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3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e01.alicdn.com/kf/HTB1etlLm5AnBKNjSZFvq6yTKXXa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13" y="1436042"/>
            <a:ext cx="5159375" cy="51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e01.alicdn.com/kf/HTB1ezOvPAvoK1RjSZFNq6AxMVXam/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1436042"/>
            <a:ext cx="5159375" cy="51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49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930" y="1219200"/>
            <a:ext cx="5357813" cy="5357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912" y="1219200"/>
            <a:ext cx="4189810" cy="53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741" y="1153251"/>
            <a:ext cx="5588512" cy="5588512"/>
          </a:xfrm>
          <a:prstGeom prst="rect">
            <a:avLst/>
          </a:prstGeom>
        </p:spPr>
      </p:pic>
      <p:pic>
        <p:nvPicPr>
          <p:cNvPr id="5122" name="Picture 2" descr="https://ae01.alicdn.com/kf/HTB1namlSFXXXXb7XFXXq6xXFXXXA/-.jpg_q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46" y="1153251"/>
            <a:ext cx="5588511" cy="558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52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bu01.alicdn.com/img/ibank/2018/989/688/8492886989_1190628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1" y="1347854"/>
            <a:ext cx="5363154" cy="536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285" y="1286601"/>
            <a:ext cx="5424407" cy="542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50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080" y="1314450"/>
            <a:ext cx="5224463" cy="52244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106" y="1314450"/>
            <a:ext cx="5228294" cy="521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70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e01.alicdn.com/kf/HTB1B8BIX5LrK1Rjy1zdq6ynnpXaG/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85" y="3651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715" y="1690688"/>
            <a:ext cx="4896173" cy="489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967" y="136310"/>
            <a:ext cx="6529557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482" y="2311979"/>
            <a:ext cx="4446524" cy="44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6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15</Words>
  <Application>Microsoft Office PowerPoint</Application>
  <PresentationFormat>Широкоэкранный</PresentationFormat>
  <Paragraphs>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Aharoni</vt:lpstr>
      <vt:lpstr>Arial</vt:lpstr>
      <vt:lpstr>Calibri</vt:lpstr>
      <vt:lpstr>Calibri Light</vt:lpstr>
      <vt:lpstr>Тема Office</vt:lpstr>
      <vt:lpstr> «Выставка бальных платьев»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 </cp:lastModifiedBy>
  <cp:revision>5</cp:revision>
  <dcterms:created xsi:type="dcterms:W3CDTF">2021-03-02T16:54:18Z</dcterms:created>
  <dcterms:modified xsi:type="dcterms:W3CDTF">2021-03-02T17:26:57Z</dcterms:modified>
</cp:coreProperties>
</file>