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6" r:id="rId8"/>
    <p:sldId id="267" r:id="rId9"/>
    <p:sldId id="265" r:id="rId10"/>
    <p:sldId id="263" r:id="rId11"/>
    <p:sldId id="269" r:id="rId12"/>
    <p:sldId id="268" r:id="rId13"/>
    <p:sldId id="262" r:id="rId14"/>
    <p:sldId id="272" r:id="rId15"/>
    <p:sldId id="271" r:id="rId16"/>
    <p:sldId id="264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4" autoAdjust="0"/>
    <p:restoredTop sz="94660"/>
  </p:normalViewPr>
  <p:slideViewPr>
    <p:cSldViewPr snapToGrid="0">
      <p:cViewPr>
        <p:scale>
          <a:sx n="66" d="100"/>
          <a:sy n="66" d="100"/>
        </p:scale>
        <p:origin x="5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BA598-3A81-4416-B193-5A91B1EE1EA6}" type="datetimeFigureOut">
              <a:rPr lang="ru-RU" smtClean="0"/>
              <a:t>22.10.2020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CE00-027A-4B8C-AE46-4DA105371DC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1734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BA598-3A81-4416-B193-5A91B1EE1EA6}" type="datetimeFigureOut">
              <a:rPr lang="ru-RU" smtClean="0"/>
              <a:t>22.10.2020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CE00-027A-4B8C-AE46-4DA105371DC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8450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BA598-3A81-4416-B193-5A91B1EE1EA6}" type="datetimeFigureOut">
              <a:rPr lang="ru-RU" smtClean="0"/>
              <a:t>22.10.2020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CE00-027A-4B8C-AE46-4DA105371DC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7992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BA598-3A81-4416-B193-5A91B1EE1EA6}" type="datetimeFigureOut">
              <a:rPr lang="ru-RU" smtClean="0"/>
              <a:t>22.10.2020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CE00-027A-4B8C-AE46-4DA105371DC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0505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BA598-3A81-4416-B193-5A91B1EE1EA6}" type="datetimeFigureOut">
              <a:rPr lang="ru-RU" smtClean="0"/>
              <a:t>22.10.2020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CE00-027A-4B8C-AE46-4DA105371DC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3693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BA598-3A81-4416-B193-5A91B1EE1EA6}" type="datetimeFigureOut">
              <a:rPr lang="ru-RU" smtClean="0"/>
              <a:t>22.10.2020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CE00-027A-4B8C-AE46-4DA105371DC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0087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BA598-3A81-4416-B193-5A91B1EE1EA6}" type="datetimeFigureOut">
              <a:rPr lang="ru-RU" smtClean="0"/>
              <a:t>22.10.2020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CE00-027A-4B8C-AE46-4DA105371DC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321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BA598-3A81-4416-B193-5A91B1EE1EA6}" type="datetimeFigureOut">
              <a:rPr lang="ru-RU" smtClean="0"/>
              <a:t>22.10.2020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CE00-027A-4B8C-AE46-4DA105371DC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7225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BA598-3A81-4416-B193-5A91B1EE1EA6}" type="datetimeFigureOut">
              <a:rPr lang="ru-RU" smtClean="0"/>
              <a:t>22.10.2020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CE00-027A-4B8C-AE46-4DA105371DC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6178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BA598-3A81-4416-B193-5A91B1EE1EA6}" type="datetimeFigureOut">
              <a:rPr lang="ru-RU" smtClean="0"/>
              <a:t>22.10.2020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CE00-027A-4B8C-AE46-4DA105371DC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1818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BA598-3A81-4416-B193-5A91B1EE1EA6}" type="datetimeFigureOut">
              <a:rPr lang="ru-RU" smtClean="0"/>
              <a:t>22.10.2020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CE00-027A-4B8C-AE46-4DA105371DC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1676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BA598-3A81-4416-B193-5A91B1EE1EA6}" type="datetimeFigureOut">
              <a:rPr lang="ru-RU" smtClean="0"/>
              <a:t>22.10.2020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0CE00-027A-4B8C-AE46-4DA105371DC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4881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dou4.aramilgo.ru/teachers/37/files/1603364537/&#1054;&#1076;&#1077;&#1078;&#1076;&#1072;_&#1076;&#1083;&#1103;_&#1087;&#1088;&#1086;&#1075;&#1091;&#1083;&#1086;&#1082;_&#1054;&#1057;&#1045;&#1053;&#1068;&#1070;.docx" TargetMode="External"/><Relationship Id="rId2" Type="http://schemas.openxmlformats.org/officeDocument/2006/relationships/hyperlink" Target="http://dou4.aramilgo.ru/teachers/37/files/1603364537/&#1048;&#1075;&#1088;&#1099;_&#1089;_&#1084;&#1072;&#1083;&#1099;&#1096;&#1072;&#1084;&#1080;_&#1086;&#1089;&#1077;&#1085;&#1100;&#1102;.docx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file:///C:\Users\MASHA\Documents\Fax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MASHA\Documents\Fax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onder-day.com/raskraski-osen/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10314" y="1003752"/>
            <a:ext cx="7797800" cy="2247447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 «СКАЗОЧНАЯ ОСЕНЬ»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           </a:t>
            </a:r>
            <a:r>
              <a:rPr lang="ru-RU" sz="2000" dirty="0" smtClean="0">
                <a:solidFill>
                  <a:schemeClr val="bg1"/>
                </a:solidFill>
              </a:rPr>
              <a:t>вторая группа раннего возраста 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                                   № 3 «ОДУВАНЧИКИ»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85" y="709990"/>
            <a:ext cx="4085771" cy="54476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519886" y="491224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Подготовила и провела:</a:t>
            </a:r>
          </a:p>
          <a:p>
            <a:r>
              <a:rPr lang="ru-RU" dirty="0">
                <a:solidFill>
                  <a:schemeClr val="bg1"/>
                </a:solidFill>
              </a:rPr>
              <a:t>Воспитатель СЗД </a:t>
            </a:r>
          </a:p>
          <a:p>
            <a:r>
              <a:rPr lang="ru-RU" dirty="0" err="1">
                <a:solidFill>
                  <a:schemeClr val="bg1"/>
                </a:solidFill>
              </a:rPr>
              <a:t>Аккузина</a:t>
            </a:r>
            <a:r>
              <a:rPr lang="ru-RU" dirty="0">
                <a:solidFill>
                  <a:schemeClr val="bg1"/>
                </a:solidFill>
              </a:rPr>
              <a:t> Мария Геннадьевна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09029" y="556941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     Арамиль 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Октябрь 2020год</a:t>
            </a:r>
          </a:p>
        </p:txBody>
      </p:sp>
    </p:spTree>
    <p:extLst>
      <p:ext uri="{BB962C8B-B14F-4D97-AF65-F5344CB8AC3E}">
        <p14:creationId xmlns:p14="http://schemas.microsoft.com/office/powerpoint/2010/main" val="3957339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4712" y="365126"/>
            <a:ext cx="7035068" cy="9367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« ЛИСТОПАД»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3616" b="16384"/>
          <a:stretch/>
        </p:blipFill>
        <p:spPr>
          <a:xfrm>
            <a:off x="3990386" y="1301858"/>
            <a:ext cx="4335224" cy="28206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46" y="4122549"/>
            <a:ext cx="2841925" cy="21314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825" y="4324027"/>
            <a:ext cx="1665411" cy="22205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32" y="1425844"/>
            <a:ext cx="2857139" cy="21428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8831" y="4324027"/>
            <a:ext cx="2800596" cy="21004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5837" y="1435645"/>
            <a:ext cx="2844071" cy="213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9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1380" y="265270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Д/Игры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940" y="227330"/>
            <a:ext cx="3962400" cy="2971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3462" y="3856672"/>
            <a:ext cx="2268855" cy="30251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11178"/>
            <a:ext cx="3070860" cy="23031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890" y="1828483"/>
            <a:ext cx="2468880" cy="32918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452" y="3639820"/>
            <a:ext cx="2147888" cy="28638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606" y="3639820"/>
            <a:ext cx="2102882" cy="280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9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9395" y="136721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Раскраски Осень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-1" r="8417" b="29667"/>
          <a:stretch/>
        </p:blipFill>
        <p:spPr>
          <a:xfrm>
            <a:off x="1508131" y="4284784"/>
            <a:ext cx="4030980" cy="23217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3610" y="365125"/>
            <a:ext cx="2122170" cy="2829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" r="-1704" b="28666"/>
          <a:stretch/>
        </p:blipFill>
        <p:spPr>
          <a:xfrm>
            <a:off x="9765030" y="4557798"/>
            <a:ext cx="2190750" cy="20487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8440" y="2077720"/>
            <a:ext cx="2967990" cy="3957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5770" y="1318260"/>
            <a:ext cx="2053590" cy="27381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r="13852" b="34000"/>
          <a:stretch/>
        </p:blipFill>
        <p:spPr>
          <a:xfrm>
            <a:off x="865500" y="1341120"/>
            <a:ext cx="2658121" cy="271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6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1985" y="-228045"/>
            <a:ext cx="7490460" cy="1486535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Прогулки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5" y="4189095"/>
            <a:ext cx="3169920" cy="23774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090" y="4297680"/>
            <a:ext cx="1697355" cy="22631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817" y="4189095"/>
            <a:ext cx="3162300" cy="2371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4309110"/>
            <a:ext cx="1688783" cy="22517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967" y="1108392"/>
            <a:ext cx="3756660" cy="28174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8" y="1108392"/>
            <a:ext cx="3721417" cy="27910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4" t="13000" r="19666" b="24333"/>
          <a:stretch/>
        </p:blipFill>
        <p:spPr>
          <a:xfrm>
            <a:off x="4764881" y="1108392"/>
            <a:ext cx="2697480" cy="264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3949062"/>
            <a:ext cx="3634741" cy="27260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324" y="365124"/>
            <a:ext cx="2366248" cy="31549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831" y="3949063"/>
            <a:ext cx="3634741" cy="27260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345" y="274002"/>
            <a:ext cx="2434590" cy="32461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4" t="14334"/>
          <a:stretch/>
        </p:blipFill>
        <p:spPr>
          <a:xfrm>
            <a:off x="274320" y="274002"/>
            <a:ext cx="3039901" cy="30320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10" y="274002"/>
            <a:ext cx="2379346" cy="31724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204" r="25542" b="6286"/>
          <a:stretch/>
        </p:blipFill>
        <p:spPr>
          <a:xfrm>
            <a:off x="4204142" y="4191950"/>
            <a:ext cx="3675608" cy="224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7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274320"/>
            <a:ext cx="3048000" cy="2286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" y="3463290"/>
            <a:ext cx="3413760" cy="2560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296" y="137160"/>
            <a:ext cx="3869532" cy="29021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753" y="3429000"/>
            <a:ext cx="2245995" cy="29946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370" y="3771900"/>
            <a:ext cx="3261360" cy="24460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62" y="3497580"/>
            <a:ext cx="2245995" cy="29946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2" t="14000" r="3418" b="14666"/>
          <a:stretch/>
        </p:blipFill>
        <p:spPr>
          <a:xfrm>
            <a:off x="9065609" y="240030"/>
            <a:ext cx="2739675" cy="235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9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2719" y="1029720"/>
            <a:ext cx="7169361" cy="54927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«Осенние фантазии»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31" r="-961" b="20001"/>
          <a:stretch/>
        </p:blipFill>
        <p:spPr>
          <a:xfrm>
            <a:off x="3017105" y="1939545"/>
            <a:ext cx="5491751" cy="17978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77" y="4998447"/>
            <a:ext cx="2160000" cy="16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05" y="4458447"/>
            <a:ext cx="2880000" cy="216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492" y="4458447"/>
            <a:ext cx="2880000" cy="216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080" y="2838447"/>
            <a:ext cx="2160000" cy="162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080" y="4998447"/>
            <a:ext cx="2160000" cy="162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54" y="2838447"/>
            <a:ext cx="2160000" cy="162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14" y="730754"/>
            <a:ext cx="2160000" cy="162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080" y="678447"/>
            <a:ext cx="216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4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6142" y="437697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15" y="1636484"/>
            <a:ext cx="6284686" cy="471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10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98715" y="39978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Вид </a:t>
            </a:r>
            <a:r>
              <a:rPr lang="ru-RU" b="1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  исследовательский – творческий, групповой.</a:t>
            </a:r>
          </a:p>
          <a:p>
            <a:pPr marL="0" indent="0">
              <a:buNone/>
            </a:pPr>
            <a:r>
              <a:rPr lang="ru-RU" b="1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проекта</a:t>
            </a:r>
            <a:r>
              <a:rPr lang="ru-RU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недели </a:t>
            </a:r>
            <a:r>
              <a:rPr lang="ru-RU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.10.2017г</a:t>
            </a:r>
            <a:r>
              <a:rPr lang="ru-RU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.-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ru-RU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.10.2017г </a:t>
            </a:r>
            <a:r>
              <a:rPr lang="ru-RU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-.краткосрочный</a:t>
            </a:r>
          </a:p>
          <a:p>
            <a:pPr marL="0" indent="0">
              <a:buNone/>
            </a:pPr>
            <a:r>
              <a:rPr lang="ru-RU" b="1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  <a:r>
              <a:rPr lang="ru-RU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дети второй группы раннего возраста, </a:t>
            </a:r>
            <a:r>
              <a:rPr lang="ru-RU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группы, родители и другие члены семьи воспитанников.</a:t>
            </a:r>
            <a:endParaRPr lang="ru-RU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63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6977" y="216977"/>
            <a:ext cx="11814874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темы: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Какое замечательное и красивое время года – осень! Какие яркие краски дарит нам эта чудесная пора!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Дети-малыши  данной группы любят природу, но у них слишком маленький жизненный опыт и знания. Они не знакомы с происхождением тех или иных явлений в природе, не могут ответить на интересующие их вопросы: «Что такое осень? « «Зачем падает листва?» «Как выглядит осень в лесу?» «Зачем и куда улетают птицы?» «Куда прячутся звери?»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Малыши очень любознательны и хотят все знать...Необходимо только показать детям, какой прекрасный мир их окружает, и объяснить, почему нужно любить и беречь природу.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ранний возраст – это самое благоприятное время для накопления представлений об окружающем мире.    Проект «Осень в гости к нам пришла» помогает раскрыть малышам ответы на многие интересующие их вопросы.</a:t>
            </a: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428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7458" y="356461"/>
            <a:ext cx="116805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необходимых условий для знакомства детей с характерными признаками осени, развивать познавательную активность детей через совместную игровую деятельность экологического содержания.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Дать воспитанникам элементарные представления об осени (сезонные изменения в природе, одежде людей, на участке детского сада) .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расширять представления воспитанников о сборе урожая, о некоторых овощах, фруктах, ягодах, грибах.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126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43551" y="610585"/>
            <a:ext cx="925248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</a:t>
            </a:r>
            <a:r>
              <a:rPr lang="ru-RU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endParaRPr lang="ru-RU" dirty="0" smtClean="0">
              <a:hlinkClick r:id="rId2"/>
            </a:endParaRPr>
          </a:p>
          <a:p>
            <a:r>
              <a:rPr lang="ru-RU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Игры_с_малышами_осенью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docx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Одежда_для_прогулок_ОСЕНЬЮ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docx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43 ИДЕИ, ЧЕМ ЗАНЯТЬСЯ С ДЕТЬМИ ОСЕНЬЮ НА УЛИЦЕ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993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7457" y="188478"/>
            <a:ext cx="1055434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Осенью детям трудно перестроиться на новый режим и отказаться от мысли, что лето закончилось. Наступающие холода заставляют нас кутаться в несколько слоев одежды, носить шарфы и шапки, меньше гулять и больше проводить время дома.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ведь осень – это еще и золотые листья, уютные семейные вечера, новые книги, поделки, резиновые сапоги и лужи. Если ребенок не замечает, что осеннее время года тоже может быть радостным, стоит показать ему все ее богатства. Помочь в этом могут и старые добрые мультфильмы.</a:t>
            </a: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Подборка «Осенние мультфильмы»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45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97423" y="294469"/>
            <a:ext cx="1070932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Раскрашивая, маленький художник может пофантазировать и закрасить листья в один цвет, или же придать им особую оттеночную гамму. Такое занятие будет не только увлекательным, но и очень полезным. Ведь оно поспособствует развитию фантазии, мелкой моторики и воображения.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данной подборке собрано 120 раскрасок на осеннюю тематику. Скачать и распечатать раскраски Осень можно совершенно бесплатно.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Раскраски Осень. 120 Раскрасок для детей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146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4260" y="456565"/>
            <a:ext cx="7437120" cy="100647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«РЕПКА»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260" y="2100060"/>
            <a:ext cx="4328160" cy="32461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" y="541885"/>
            <a:ext cx="2956560" cy="22174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" y="4228695"/>
            <a:ext cx="2796540" cy="20974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808" y="541885"/>
            <a:ext cx="3291152" cy="19181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280" y="3758265"/>
            <a:ext cx="3598680" cy="269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1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9660" y="365125"/>
            <a:ext cx="7118760" cy="68875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«Рисование «Осенний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лес»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560" y="4828320"/>
            <a:ext cx="2340000" cy="1755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23" y="1053884"/>
            <a:ext cx="2160000" cy="16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23" y="2914837"/>
            <a:ext cx="2160000" cy="16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3218" y="1003320"/>
            <a:ext cx="2160000" cy="16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2523" y="4191271"/>
            <a:ext cx="1800000" cy="24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3218" y="2893320"/>
            <a:ext cx="2160000" cy="162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323" y="4963320"/>
            <a:ext cx="2160000" cy="162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3218" y="4971271"/>
            <a:ext cx="2160000" cy="162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4018" y="4191271"/>
            <a:ext cx="1800000" cy="240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05592" y="1323884"/>
            <a:ext cx="36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319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2590</TotalTime>
  <Words>451</Words>
  <Application>Microsoft Office PowerPoint</Application>
  <PresentationFormat>Широкоэкранный</PresentationFormat>
  <Paragraphs>48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Проект       «СКАЗОЧНАЯ ОСЕНЬ»             вторая группа раннего возраста                                     № 3 «ОДУВАНЧИКИ»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Сказка «РЕПКА»</vt:lpstr>
      <vt:lpstr> «Рисование «Осенний лес» </vt:lpstr>
      <vt:lpstr>Аппликация « ЛИСТОПАД»</vt:lpstr>
      <vt:lpstr>Д/Игры </vt:lpstr>
      <vt:lpstr>Раскраски Осень </vt:lpstr>
      <vt:lpstr>Прогулки </vt:lpstr>
      <vt:lpstr>Презентация PowerPoint</vt:lpstr>
      <vt:lpstr>Презентация PowerPoint</vt:lpstr>
      <vt:lpstr>Конкурс «Осенние фантазии» </vt:lpstr>
      <vt:lpstr>СПАСИБО ЗА ВНИМАНИЕ 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MASHA</dc:creator>
  <cp:lastModifiedBy>MASHA</cp:lastModifiedBy>
  <cp:revision>20</cp:revision>
  <dcterms:created xsi:type="dcterms:W3CDTF">2020-10-20T16:04:32Z</dcterms:created>
  <dcterms:modified xsi:type="dcterms:W3CDTF">2020-10-22T11:27:02Z</dcterms:modified>
</cp:coreProperties>
</file>