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8" r:id="rId7"/>
    <p:sldId id="261" r:id="rId8"/>
    <p:sldId id="260" r:id="rId9"/>
    <p:sldId id="266" r:id="rId10"/>
    <p:sldId id="264" r:id="rId11"/>
    <p:sldId id="262" r:id="rId12"/>
    <p:sldId id="263" r:id="rId13"/>
    <p:sldId id="275" r:id="rId14"/>
    <p:sldId id="272" r:id="rId15"/>
    <p:sldId id="273" r:id="rId16"/>
    <p:sldId id="271" r:id="rId17"/>
    <p:sldId id="265" r:id="rId18"/>
    <p:sldId id="26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 varScale="1">
        <p:scale>
          <a:sx n="62" d="100"/>
          <a:sy n="62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E23F-FB9A-4D13-B6CB-369C7D3BC03C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6655-E0B4-4050-980A-279DEE1CC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925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E23F-FB9A-4D13-B6CB-369C7D3BC03C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6655-E0B4-4050-980A-279DEE1CC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16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E23F-FB9A-4D13-B6CB-369C7D3BC03C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6655-E0B4-4050-980A-279DEE1CC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E23F-FB9A-4D13-B6CB-369C7D3BC03C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6655-E0B4-4050-980A-279DEE1CC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602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E23F-FB9A-4D13-B6CB-369C7D3BC03C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6655-E0B4-4050-980A-279DEE1CC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08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E23F-FB9A-4D13-B6CB-369C7D3BC03C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6655-E0B4-4050-980A-279DEE1CC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98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E23F-FB9A-4D13-B6CB-369C7D3BC03C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6655-E0B4-4050-980A-279DEE1CC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047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E23F-FB9A-4D13-B6CB-369C7D3BC03C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6655-E0B4-4050-980A-279DEE1CC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08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E23F-FB9A-4D13-B6CB-369C7D3BC03C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6655-E0B4-4050-980A-279DEE1CC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690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E23F-FB9A-4D13-B6CB-369C7D3BC03C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6655-E0B4-4050-980A-279DEE1CC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17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E23F-FB9A-4D13-B6CB-369C7D3BC03C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6655-E0B4-4050-980A-279DEE1CC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72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2E23F-FB9A-4D13-B6CB-369C7D3BC03C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06655-E0B4-4050-980A-279DEE1CC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44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ou4.aramilgo.ru/groups/files.htm?dir=1607933687" TargetMode="External"/><Relationship Id="rId2" Type="http://schemas.openxmlformats.org/officeDocument/2006/relationships/hyperlink" Target="http://dou4.aramilgo.ru/groups/3/files/1544121657/&#1050;&#1086;&#1085;&#1089;&#1091;&#1083;&#1100;&#1090;&#1072;&#1094;&#1080;&#1103;_&#1076;&#1083;&#1103;_&#1088;&#1086;&#1076;&#1080;&#1090;&#1077;&#1083;&#1077;&#1081;__&#1050;&#1072;&#1082;_&#1087;&#1086;&#1076;&#1075;&#1086;&#1090;&#1086;&#1074;&#1080;&#1090;&#1100;_&#1088;&#1077;&#1073;&#1077;&#1085;&#1082;&#1072;_&#1082;_&#1074;&#1080;&#1079;&#1080;&#1090;&#1091;_&#1044;&#1077;&#1076;&#1072;_&#1052;&#1086;&#1088;&#1086;&#1079;&#1072;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el.fm/blog/inna-muserskaya/70964-15-dobrykh-novogodnikh-multfilmov" TargetMode="External"/><Relationship Id="rId2" Type="http://schemas.openxmlformats.org/officeDocument/2006/relationships/hyperlink" Target="https://www.youtube.com/watch?v=w48dJ3RNRWI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detskie-stihi.ru/korotkie-stihi-na-novyj-god-dlya-detej-3-4-let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nukadeti.ru/raskraski/novogodnie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W94ya0f7TA" TargetMode="External"/><Relationship Id="rId2" Type="http://schemas.openxmlformats.org/officeDocument/2006/relationships/hyperlink" Target="https://yandex.ru/efir?stream_id=vNuVgstZIcUI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46889" y="765902"/>
            <a:ext cx="9144000" cy="23876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«СКОРО, СКОРО НОВЫЙ ГОД» </a:t>
            </a:r>
            <a:b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группа раннего возраста №3</a:t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«ОДУВАНЧИКИ» 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11863" y="4107051"/>
            <a:ext cx="5414075" cy="1398722"/>
          </a:xfrm>
        </p:spPr>
        <p:txBody>
          <a:bodyPr/>
          <a:lstStyle/>
          <a:p>
            <a:r>
              <a:rPr lang="ru-RU" b="1" dirty="0" smtClean="0"/>
              <a:t>Подготовила и провела:</a:t>
            </a:r>
          </a:p>
          <a:p>
            <a:r>
              <a:rPr lang="ru-RU" b="1" dirty="0" smtClean="0"/>
              <a:t>Воспитатель СЗД</a:t>
            </a:r>
          </a:p>
          <a:p>
            <a:r>
              <a:rPr lang="ru-RU" b="1" dirty="0" err="1" smtClean="0"/>
              <a:t>Аккузина</a:t>
            </a:r>
            <a:r>
              <a:rPr lang="ru-RU" b="1" dirty="0" smtClean="0"/>
              <a:t> Мария Геннадьевна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BD6"/>
              </a:clrFrom>
              <a:clrTo>
                <a:srgbClr val="FFFBD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410" y="2495228"/>
            <a:ext cx="3265539" cy="391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9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79" y="306791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192" y="326782"/>
            <a:ext cx="3248510" cy="43313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182" y="3153905"/>
            <a:ext cx="4938793" cy="37040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18129" y="687114"/>
            <a:ext cx="184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5490" y="687114"/>
            <a:ext cx="2827536" cy="212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6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6" y="283691"/>
            <a:ext cx="2525487" cy="33673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902" y="365125"/>
            <a:ext cx="2464412" cy="3285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792" y="3813014"/>
            <a:ext cx="2132631" cy="2843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12" y="1690689"/>
            <a:ext cx="2695676" cy="35942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87" y="3161654"/>
            <a:ext cx="2621151" cy="349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9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24" y="1994789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89" y="3006671"/>
            <a:ext cx="2504592" cy="33394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615" y="329541"/>
            <a:ext cx="2883378" cy="38409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846" y="403365"/>
            <a:ext cx="2822724" cy="37670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75431" y="3017154"/>
            <a:ext cx="2496730" cy="332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0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9883" y="1794627"/>
            <a:ext cx="3652232" cy="4869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742" y="167305"/>
            <a:ext cx="3774281" cy="5032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76" y="179628"/>
            <a:ext cx="3774281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5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98" y="312484"/>
            <a:ext cx="3217513" cy="42900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9" y="312484"/>
            <a:ext cx="3160914" cy="421455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210328" y="2229393"/>
            <a:ext cx="3834535" cy="5112714"/>
          </a:xfrm>
        </p:spPr>
      </p:pic>
    </p:spTree>
    <p:extLst>
      <p:ext uri="{BB962C8B-B14F-4D97-AF65-F5344CB8AC3E}">
        <p14:creationId xmlns:p14="http://schemas.microsoft.com/office/powerpoint/2010/main" val="373771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64" y="593746"/>
            <a:ext cx="4090818" cy="54544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0" y="113952"/>
            <a:ext cx="2353805" cy="3138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0" y="3577824"/>
            <a:ext cx="2353805" cy="31384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292" y="3577824"/>
            <a:ext cx="2346480" cy="3128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904" y="113952"/>
            <a:ext cx="2405256" cy="320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8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80" y="213801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97" y="213801"/>
            <a:ext cx="3263504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38" y="2118532"/>
            <a:ext cx="3310503" cy="441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3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8" y="148123"/>
            <a:ext cx="4148380" cy="31112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0" t="9944" r="16836" b="14350"/>
          <a:stretch/>
        </p:blipFill>
        <p:spPr>
          <a:xfrm>
            <a:off x="8381305" y="306791"/>
            <a:ext cx="3397408" cy="3707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8" y="3591731"/>
            <a:ext cx="4148380" cy="3111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9944" r="5310" b="16836"/>
          <a:stretch/>
        </p:blipFill>
        <p:spPr>
          <a:xfrm>
            <a:off x="4888965" y="1988356"/>
            <a:ext cx="3199595" cy="431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9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2228581"/>
            <a:ext cx="5801783" cy="4351338"/>
          </a:xfrm>
        </p:spPr>
      </p:pic>
    </p:spTree>
    <p:extLst>
      <p:ext uri="{BB962C8B-B14F-4D97-AF65-F5344CB8AC3E}">
        <p14:creationId xmlns:p14="http://schemas.microsoft.com/office/powerpoint/2010/main" val="176542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733" y="49277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 проекта: 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познавательный, творческий, групповой. 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07.12.2019г.- 26.12.2019г -краткосрочный. 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родители, воспитатели. </a:t>
            </a:r>
          </a:p>
          <a:p>
            <a:pPr marL="0" indent="0">
              <a:buNone/>
            </a:pP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6549" y="3239404"/>
            <a:ext cx="4929967" cy="36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0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9197" y="49277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Познакомить детей с общенародным праздником - Новый год и его традициями. Задачи: 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познавательный интерес к празднику. 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с Дедом Морозом и Снегурочкой. </a:t>
            </a:r>
          </a:p>
          <a:p>
            <a:pPr>
              <a:buFontTx/>
              <a:buChar char="-"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воображения, внимания, памяти и речи детей.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Укреплять связи дошкольного учреждения с семьей.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Создать позитивный настрой в преддверии новогоднего праздника.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5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8233" y="291293"/>
            <a:ext cx="10692540" cy="58305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 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 – праздник, отмечаемый многими народами в соответствии с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календарѐм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Это один из самых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весѐлых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волшебных праздников, который любят, ждут, готовят и отмечают как дети, так и взрослые. Новый год принято считать семейным праздником. Добрая традиция празднования Нового года, побуждает собираться вместе с друзьями, родственниками, дарить друг другу подарки, доставлять всем радость. И в детском саду, в преддверии Нового года, этот праздник объединяет детей, воспитателей и родителей воспитанников в одну большую дружную семью, которая хлопочет, суетится, готовит сюрпризы к торжеству.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616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922" y="170481"/>
            <a:ext cx="10640878" cy="6006482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Приближение одного из самых необычных праздников в году сложно не заметить даже самым маленьким детям. И потому вполне логично, что ребенок начинает интересоваться: что означают наряженные елки и красочные гирлянды на улицах и в магазинах, кто эти дяди с белыми бородами в красных шапках, что такое Новый год, как и зачем его празднуют?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признать: полное понимание всех тонкостей предновогодней суеты малышу доступно не раньше 3-4 лет. Но это не означает, что у более юного почемучки нет в связи с готовящимся праздником вопросов. И полные ответы на них помогут вам заложить то самое ожидание чуда, которое и делает Новый год волшебным как для детворы постарше, так и для самих взрослых.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/>
              <a:t> </a:t>
            </a:r>
            <a:r>
              <a:rPr lang="ru-RU" dirty="0" smtClean="0"/>
              <a:t>            </a:t>
            </a:r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Консультация_для_родителей__Как_подготовить_ребенка_к_визиту_Деда_Мороза.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pdf</a:t>
            </a:r>
            <a:endParaRPr lang="ru-RU" sz="3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СКОРО, СКОРО НОВЫЙ ГОД</a:t>
            </a: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82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922" y="0"/>
            <a:ext cx="10864312" cy="3487119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Никакой другой праздник не поднимает настроение так, как Новый год! Это время чудес и волшебства, когда каждому хочется верить в лучшее. А чтобы создать праздничную атмосферу дома, нет ничего лучше, чем смотреть онлайн советские новогодние мультфильмы. Веселые, искренние и очень увлекательные, эти мультики обязательно понравятся как взрослым, так и детям.</a:t>
            </a:r>
            <a:endParaRPr lang="ru-RU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6392" y="3719593"/>
            <a:ext cx="10377407" cy="245737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hlinkClick r:id="rId2"/>
              </a:rPr>
              <a:t>Новогодний сборник советских мультфильмов 🎄 | Золотая коллекция 🌲</a:t>
            </a: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>
                <a:hlinkClick r:id="rId3"/>
              </a:rPr>
              <a:t>15 добрых новогодних мультфильмов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01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718" y="368785"/>
            <a:ext cx="10568553" cy="621799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 — любимый праздник для всех деток — даже для самых маленьких 2 – 3 лет. Пожалуй, самые искренние и лучшие ожидания чудес и сказки именно у малышей. Маленькие мальчики и девочки ждут зиму, снег, елочку, Деда Мороза и подарки на всех утренниках в детских садах!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Ваши дети с удовольствием выучат стишок наизусть именно для Дедушки Мороза. Ведь они его ждут и готовятся! Предлагаем свежую подборку коротких маленьких стихов про новый год для детей 3-4 лет с картинками.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39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КОРОТКИЕ ЛЕГКИЕ СТИХИ НА НОВЫЙ ГОД!</a:t>
            </a:r>
            <a:endParaRPr lang="ru-RU" sz="3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9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939" y="213800"/>
            <a:ext cx="10780363" cy="58770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раскраски — коллекция черно-белых картинок с обязательными атрибутами чарующего праздника. Среди них обязательно встретятся ёлка с игрушками, сладости и подарки. Главными героями ежегодного торжества становятся Дед Мороз и его внучка Снегурочка. Изображения ждут последнего мазка вашей кисти и красок, чтобы ожить и унести вас в мир доброй новогодней сказки. Распечатывайте или сохраняйте картинки и раскрашивайте их вместе с друзьями, братьями и сестрами красками или карандашами.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4800" b="1" dirty="0" smtClean="0">
                <a:hlinkClick r:id="rId2"/>
              </a:rPr>
              <a:t>НОВОГОДНИЕ РАСКРАСКИ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295528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61774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же первый придумал праздновать Новый год? Никто не знает точно! Ведь этот день празднуют все народы с древних времён. Правда, к каждому народу Новый год приходит в своё время. Кроме того, существует множество разных традиций и обычаев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Что такое Новый год - видео для детей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Весёлое Новогоднее путешествие | Уроки тетушки Совы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22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649</Words>
  <Application>Microsoft Office PowerPoint</Application>
  <PresentationFormat>Широкоэкранный</PresentationFormat>
  <Paragraphs>42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ПРОЕКТ  «СКОРО, СКОРО НОВЫЙ ГОД»  Вторая группа раннего возраста №3  «ОДУВАНЧИКИ» </vt:lpstr>
      <vt:lpstr>Презентация PowerPoint</vt:lpstr>
      <vt:lpstr>Презентация PowerPoint</vt:lpstr>
      <vt:lpstr>Презентация PowerPoint</vt:lpstr>
      <vt:lpstr>Презентация PowerPoint</vt:lpstr>
      <vt:lpstr>Никакой другой праздник не поднимает настроение так, как Новый год! Это время чудес и волшебства, когда каждому хочется верить в лучшее. А чтобы создать праздничную атмосферу дома, нет ничего лучше, чем смотреть онлайн советские новогодние мультфильмы. Веселые, искренние и очень увлекательные, эти мультики обязательно понравятся как взрослым, так и детям.</vt:lpstr>
      <vt:lpstr>Презентация PowerPoint</vt:lpstr>
      <vt:lpstr>Презентация PowerPoint</vt:lpstr>
      <vt:lpstr>Презентация PowerPoint</vt:lpstr>
      <vt:lpstr>Презентация PowerPoint</vt:lpstr>
      <vt:lpstr>пазлы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«СКОРО, СКОРО НОВЫЙ ГОД»  Вторая группа раннего возраста №3 «ОДУВАНЧИКИ»</dc:title>
  <dc:creator>Мария</dc:creator>
  <cp:lastModifiedBy>Мария </cp:lastModifiedBy>
  <cp:revision>13</cp:revision>
  <dcterms:created xsi:type="dcterms:W3CDTF">2021-01-20T13:09:43Z</dcterms:created>
  <dcterms:modified xsi:type="dcterms:W3CDTF">2021-01-20T15:46:32Z</dcterms:modified>
</cp:coreProperties>
</file>