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7" r:id="rId7"/>
    <p:sldId id="263" r:id="rId8"/>
    <p:sldId id="262" r:id="rId9"/>
    <p:sldId id="261" r:id="rId10"/>
    <p:sldId id="264" r:id="rId11"/>
    <p:sldId id="268" r:id="rId12"/>
    <p:sldId id="269" r:id="rId13"/>
    <p:sldId id="265" r:id="rId14"/>
    <p:sldId id="266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4" autoAdjust="0"/>
    <p:restoredTop sz="94660"/>
  </p:normalViewPr>
  <p:slideViewPr>
    <p:cSldViewPr snapToGrid="0">
      <p:cViewPr varScale="1">
        <p:scale>
          <a:sx n="62" d="100"/>
          <a:sy n="62" d="100"/>
        </p:scale>
        <p:origin x="7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90DE3-66A2-41D4-A518-7CE328F66FCE}" type="datetimeFigureOut">
              <a:rPr lang="ru-RU" smtClean="0"/>
              <a:t>19.01.2021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5DE44-6597-49E7-90B8-B333708AF0B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0818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90DE3-66A2-41D4-A518-7CE328F66FCE}" type="datetimeFigureOut">
              <a:rPr lang="ru-RU" smtClean="0"/>
              <a:t>20.01.2021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5DE44-6597-49E7-90B8-B333708AF0B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6157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90DE3-66A2-41D4-A518-7CE328F66FCE}" type="datetimeFigureOut">
              <a:rPr lang="ru-RU" smtClean="0"/>
              <a:t>20.01.2021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5DE44-6597-49E7-90B8-B333708AF0B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8064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90DE3-66A2-41D4-A518-7CE328F66FCE}" type="datetimeFigureOut">
              <a:rPr lang="ru-RU" smtClean="0"/>
              <a:t>20.01.2021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5DE44-6597-49E7-90B8-B333708AF0B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6956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90DE3-66A2-41D4-A518-7CE328F66FCE}" type="datetimeFigureOut">
              <a:rPr lang="ru-RU" smtClean="0"/>
              <a:t>20.01.2021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5DE44-6597-49E7-90B8-B333708AF0B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300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90DE3-66A2-41D4-A518-7CE328F66FCE}" type="datetimeFigureOut">
              <a:rPr lang="ru-RU" smtClean="0"/>
              <a:t>20.01.2021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5DE44-6597-49E7-90B8-B333708AF0B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0914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90DE3-66A2-41D4-A518-7CE328F66FCE}" type="datetimeFigureOut">
              <a:rPr lang="ru-RU" smtClean="0"/>
              <a:t>20.01.2021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5DE44-6597-49E7-90B8-B333708AF0B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1247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90DE3-66A2-41D4-A518-7CE328F66FCE}" type="datetimeFigureOut">
              <a:rPr lang="ru-RU" smtClean="0"/>
              <a:t>20.01.2021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5DE44-6597-49E7-90B8-B333708AF0B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342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90DE3-66A2-41D4-A518-7CE328F66FCE}" type="datetimeFigureOut">
              <a:rPr lang="ru-RU" smtClean="0"/>
              <a:t>20.01.2021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5DE44-6597-49E7-90B8-B333708AF0B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071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90DE3-66A2-41D4-A518-7CE328F66FCE}" type="datetimeFigureOut">
              <a:rPr lang="ru-RU" smtClean="0"/>
              <a:t>20.01.2021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5DE44-6597-49E7-90B8-B333708AF0B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5706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90DE3-66A2-41D4-A518-7CE328F66FCE}" type="datetimeFigureOut">
              <a:rPr lang="ru-RU" smtClean="0"/>
              <a:t>20.01.2021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5DE44-6597-49E7-90B8-B333708AF0B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076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90DE3-66A2-41D4-A518-7CE328F66FCE}" type="datetimeFigureOut">
              <a:rPr lang="ru-RU" smtClean="0"/>
              <a:t>19.01.2021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5DE44-6597-49E7-90B8-B333708AF0B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3300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youtube.com/watch?v=JiN3mEji5d0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dou4.aramilgo.ru/groups/3/files/1611140649/&#1087;&#1086;&#1082;&#1086;&#1088;&#1084;&#1080;&#1090;&#1077;_&#1087;&#1090;&#1080;&#1094;_&#1079;&#1080;&#1084;&#1086;&#1081;_.pdf" TargetMode="External"/><Relationship Id="rId2" Type="http://schemas.openxmlformats.org/officeDocument/2006/relationships/hyperlink" Target="http://dou4.aramilgo.ru/groups/3/files/1611140649/&#1087;&#1090;&#1080;&#1095;&#1100;&#1103;_&#1089;&#1090;&#1086;&#1083;&#1086;&#1074;&#1072;&#1103;.docx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7kkactNzHBE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Nsvx_iRjMY" TargetMode="External"/><Relationship Id="rId2" Type="http://schemas.openxmlformats.org/officeDocument/2006/relationships/hyperlink" Target="https://yandex.ru/video/preview/?text=&#1087;&#1077;&#1089;&#1077;&#1085;&#1082;&#1080;%20&#1087;&#1088;&#1086;%20&#1079;&#1080;&#1084;&#1086;&#1081;%20&#1087;&#1090;&#1080;&#1094;&amp;path=wizard&amp;parent-reqid=1611135240885964-826613236372711996400221-production-app-host-sas-web-yp-146&amp;wiz_type=vital&amp;filmId=17840797204992528488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andex.ru/video/preview/?text=&#1087;&#1077;&#1089;&#1077;&#1085;&#1082;&#1080;%20&#1087;&#1088;&#1086;%20&#1079;&#1080;&#1084;&#1086;&#1081;%20&#1087;&#1090;&#1080;&#1094;&amp;path=wizard&amp;parent-reqid=1611135240885964-826613236372711996400221-production-app-host-sas-web-yp-146&amp;wiz_type=vital&amp;filmId=7393435108866390626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watch?v=bN_9ptoiwF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57953" y="209279"/>
            <a:ext cx="9144000" cy="2387600"/>
          </a:xfrm>
        </p:spPr>
        <p:txBody>
          <a:bodyPr>
            <a:normAutofit/>
          </a:bodyPr>
          <a:lstStyle/>
          <a:p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</a:t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«Детский сад комбинированного вида № 4</a:t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«Солнышко»</a:t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72160" y="1599281"/>
            <a:ext cx="5439624" cy="4653365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6086" y="4079928"/>
            <a:ext cx="4080939" cy="1363851"/>
          </a:xfrm>
        </p:spPr>
        <p:txBody>
          <a:bodyPr>
            <a:normAutofit fontScale="92500"/>
          </a:bodyPr>
          <a:lstStyle/>
          <a:p>
            <a:r>
              <a:rPr lang="ru-RU" b="1" dirty="0" smtClean="0"/>
              <a:t>Подготовила:</a:t>
            </a:r>
          </a:p>
          <a:p>
            <a:r>
              <a:rPr lang="ru-RU" b="1" dirty="0" smtClean="0"/>
              <a:t>Воспитатель СЗД</a:t>
            </a:r>
          </a:p>
          <a:p>
            <a:r>
              <a:rPr lang="ru-RU" b="1" dirty="0" err="1" smtClean="0"/>
              <a:t>Аккузина</a:t>
            </a:r>
            <a:r>
              <a:rPr lang="ru-RU" b="1" dirty="0" smtClean="0"/>
              <a:t> Мария Геннадьевна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95972" y="583714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/>
              <a:t>г. Арамиль 2021г.</a:t>
            </a:r>
            <a:br>
              <a:rPr lang="ru-RU" sz="2400" b="1" dirty="0" smtClean="0"/>
            </a:b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93222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0413" y="2842447"/>
            <a:ext cx="3487119" cy="360484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>
              <a:hlinkClick r:id="rId2"/>
            </a:endParaRPr>
          </a:p>
          <a:p>
            <a:pPr marL="0" indent="0">
              <a:buNone/>
            </a:pPr>
            <a:endParaRPr lang="ru-RU" dirty="0">
              <a:hlinkClick r:id="rId2"/>
            </a:endParaRPr>
          </a:p>
          <a:p>
            <a:pPr marL="0" indent="0" algn="ctr">
              <a:buNone/>
            </a:pPr>
            <a:r>
              <a:rPr lang="ru-RU" sz="4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Фиксики - Кормушка</a:t>
            </a:r>
            <a:endParaRPr lang="ru-RU" sz="4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90413" y="557938"/>
            <a:ext cx="1032187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ДимДимыч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фиксиками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решают сделать кормушку для птиц. Но оказывается, самое сложное - придумать, как накормить всех голодных, и чтобы никто не ушел обиженным! 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398" y="2866262"/>
            <a:ext cx="6977303" cy="428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9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55" y="480447"/>
            <a:ext cx="5765369" cy="43240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1" t="29397" r="7724"/>
          <a:stretch/>
        </p:blipFill>
        <p:spPr>
          <a:xfrm>
            <a:off x="9422968" y="480447"/>
            <a:ext cx="2511519" cy="30919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60" r="19366"/>
          <a:stretch/>
        </p:blipFill>
        <p:spPr>
          <a:xfrm>
            <a:off x="7794104" y="3828081"/>
            <a:ext cx="2531889" cy="28904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889" y="480447"/>
            <a:ext cx="2353160" cy="31375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128" y="4908713"/>
            <a:ext cx="2413069" cy="180980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10177" y="5351949"/>
            <a:ext cx="50367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СНЕГИРИ!!!!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92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КОРМУШКИ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34113"/>
            <a:ext cx="3263503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989" y="1934114"/>
            <a:ext cx="3263503" cy="43513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714" y="1934113"/>
            <a:ext cx="3295004" cy="439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86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69" y="477274"/>
            <a:ext cx="3263503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699" y="477274"/>
            <a:ext cx="3264006" cy="43520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939" y="2035874"/>
            <a:ext cx="3511981" cy="468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93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77"/>
          <a:stretch/>
        </p:blipFill>
        <p:spPr>
          <a:xfrm>
            <a:off x="3130774" y="3500262"/>
            <a:ext cx="6581613" cy="33577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497" y="256785"/>
            <a:ext cx="3310503" cy="4414004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60" y="291293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342987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КОРМ ДЛЯ ПЕРНАТЫХ ДРУЗЕЙ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89" y="1776426"/>
            <a:ext cx="3532877" cy="471050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237" y="1776426"/>
            <a:ext cx="3542977" cy="47239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84" r="27108"/>
          <a:stretch/>
        </p:blipFill>
        <p:spPr>
          <a:xfrm>
            <a:off x="4446400" y="2293750"/>
            <a:ext cx="3312012" cy="299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36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98" y="365125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62" b="24745"/>
          <a:stretch/>
        </p:blipFill>
        <p:spPr>
          <a:xfrm>
            <a:off x="5083444" y="2241985"/>
            <a:ext cx="6783092" cy="461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1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910" b="27267"/>
          <a:stretch/>
        </p:blipFill>
        <p:spPr>
          <a:xfrm>
            <a:off x="281425" y="244798"/>
            <a:ext cx="5430619" cy="389324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89" t="9944" r="31921" b="16836"/>
          <a:stretch/>
        </p:blipFill>
        <p:spPr>
          <a:xfrm>
            <a:off x="7795647" y="1627321"/>
            <a:ext cx="3967567" cy="502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65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184" y="1906776"/>
            <a:ext cx="6601632" cy="4951224"/>
          </a:xfrm>
        </p:spPr>
      </p:pic>
    </p:spTree>
    <p:extLst>
      <p:ext uri="{BB962C8B-B14F-4D97-AF65-F5344CB8AC3E}">
        <p14:creationId xmlns:p14="http://schemas.microsoft.com/office/powerpoint/2010/main" val="253687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1971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проекта: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«Птичья столовая»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информационно-ориентированный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 проекта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краткосрочный,  групповой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Сроки реализации: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13.01.2021 по 22.01.2021 гг.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воспитатель, родители, дети группы «ОДУВАНЧИКИ».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9031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2186" y="63225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проекта: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холодное время года перед зимующими птицами встают жизненно важные вопросы: как прокормиться. Доступной пищи становится значительно меньше, но потребность в ней возрастает. Иногда естественный корм становится практически недоступным, поэтому многие птицы не могут пережить зиму и погибают.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871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00193" y="41527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 у дошкольников нравственных чувств через экологическое воспитание с выходом в продуктивную деятельность. Создание оптимальных условий для развития творческой активности и положительного эмоционального состояния у ребенка через организацию совместной познавательной и продуктивной трудовой деятельности.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382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5726" y="151808"/>
            <a:ext cx="10515600" cy="632648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: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Закрепить ранее полученные знания дошкольников о зимующих птицах, их образе жизни, повадках, о связи с окружающей средой, роли человека в жизни птиц 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Пополнить имеющиеся знания новыми сведениями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Научить детей правильно подкармливать птиц.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Способствовать развитию познавательной и творческой активности, любознательности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Расширять кругозор и обогащать словарный запас детей, развивать связную речь.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Формировать заботливое отношение к птицам, желание помогать в трудных зимних условиях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Прививать любовь к природе и воспитывать бережное отношение к ней.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Укреплять детско-родительские отношения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715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9711" y="47966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Зимнее время года – весьма нелегкий период для птиц. С наступлением морозов им все труднее найти себе пищу на заснеженных кустарниках и деревьях, не говоря уже о травянистых растениях, семена которых тоже служат кормом для птиц. Подкормка пернатых зимой особенно необходима, поскольку они очень сильно страдают от недостатка пищи и холода, часто погибают.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КОНСУЛЬТАЦИИ ДЛЯ РОДИТЕЛЕЙ.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29711" y="4719401"/>
            <a:ext cx="67938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linkClick r:id="rId2"/>
              </a:rPr>
              <a:t>птичья_столовая</a:t>
            </a:r>
            <a:r>
              <a:rPr lang="ru-RU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linkClick r:id="rId2"/>
              </a:rPr>
              <a:t>.</a:t>
            </a:r>
            <a:r>
              <a:rPr lang="en-US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linkClick r:id="rId2"/>
              </a:rPr>
              <a:t>docx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4811" y="5835657"/>
            <a:ext cx="90185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linkClick r:id="rId3"/>
              </a:rPr>
              <a:t>покормите_птиц_зимой</a:t>
            </a:r>
            <a:r>
              <a:rPr lang="ru-RU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linkClick r:id="rId3"/>
              </a:rPr>
              <a:t>_.</a:t>
            </a:r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linkClick r:id="rId3"/>
              </a:rPr>
              <a:t>pdf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860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2735" y="44627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Многим птицам зимой нечего есть. Некоторые из них едят насекомых. Однако с наступлением холодов все насекомые прячутся. Птицы, чей рацион более разнообразен и неприхотлив могут постоянно </a:t>
            </a:r>
            <a:r>
              <a:rPr lang="ru-RU" dirty="0" smtClean="0"/>
              <a:t>жить на одном и том же месте – это зимующие птицы. Они питаются шишками, семенами. Эти птицы могут найти пропитание. Вот они и остаются с нами на зиму</a:t>
            </a:r>
          </a:p>
          <a:p>
            <a:pPr marL="0" indent="0">
              <a:buNone/>
            </a:pPr>
            <a:endParaRPr lang="ru-RU" dirty="0">
              <a:hlinkClick r:id="rId2"/>
            </a:endParaRPr>
          </a:p>
          <a:p>
            <a:pPr marL="0" indent="0">
              <a:buNone/>
            </a:pPr>
            <a:r>
              <a:rPr lang="ru-RU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Зимующие птицы. Детям про птиц зимой.</a:t>
            </a:r>
            <a:endParaRPr lang="ru-RU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2735" y="4797614"/>
            <a:ext cx="1117427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Надеемся, что этой зимой вы сделаете вместе с детьми свою птичью столовую. Это будет важной помощью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нашим пернатым друзьям!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90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827" y="3296363"/>
            <a:ext cx="5631235" cy="133947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Покормите птиц зимой !</a:t>
            </a:r>
            <a:endParaRPr lang="ru-RU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73913" y="5351496"/>
            <a:ext cx="9406179" cy="115005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Маленькие птички. </a:t>
            </a:r>
            <a:r>
              <a:rPr lang="ru-RU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Мульт</a:t>
            </a:r>
            <a:r>
              <a:rPr lang="ru-RU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-песенка, видео </a:t>
            </a:r>
          </a:p>
          <a:p>
            <a:pPr marL="0" indent="0" algn="ctr">
              <a:buNone/>
            </a:pPr>
            <a:r>
              <a:rPr lang="ru-RU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для детей.</a:t>
            </a:r>
            <a:endParaRPr lang="ru-RU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1445" y="4347333"/>
            <a:ext cx="80154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Музыкальная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ru-RU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открытка покормите птиц</a:t>
            </a:r>
            <a:endParaRPr lang="ru-RU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42539" y="277998"/>
            <a:ext cx="99705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Дедушка Мороз старается – холоду добавляет, снега насыпает. Дед Мороз пожалел птичек, посоветовал им лететь к людям. Уж они-то помогут птицам зиму пережить. Позвонил Дед Мороз в ледяной колокольчик, полетела Вьюга впереди показывать птицам дорогу в город. Мчится Вьюга и песню свою зимнюю напевает.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62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95040" y="5374736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6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Физминутка</a:t>
            </a:r>
            <a:r>
              <a:rPr lang="ru-RU" sz="6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птички</a:t>
            </a:r>
            <a:endParaRPr lang="ru-RU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1638" t="7909" r="11752" b="14351"/>
          <a:stretch/>
        </p:blipFill>
        <p:spPr>
          <a:xfrm>
            <a:off x="6323308" y="365125"/>
            <a:ext cx="5362414" cy="40811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112" y="365125"/>
            <a:ext cx="5441507" cy="408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9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511</Words>
  <Application>Microsoft Office PowerPoint</Application>
  <PresentationFormat>Широкоэкранный</PresentationFormat>
  <Paragraphs>47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Тема Office</vt:lpstr>
      <vt:lpstr>Муниципальное автономное дошкольное образовательное  учреждение «Детский сад комбинированного вида № 4  «Солнышко»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Покормите птиц зимой !</vt:lpstr>
      <vt:lpstr>Презентация PowerPoint</vt:lpstr>
      <vt:lpstr>Презентация PowerPoint</vt:lpstr>
      <vt:lpstr>Презентация PowerPoint</vt:lpstr>
      <vt:lpstr>НАШИ КОРМУШКИ</vt:lpstr>
      <vt:lpstr>Презентация PowerPoint</vt:lpstr>
      <vt:lpstr>Презентация PowerPoint</vt:lpstr>
      <vt:lpstr>КОРМ ДЛЯ ПЕРНАТЫХ ДРУЗЕЙ.</vt:lpstr>
      <vt:lpstr>Презентация PowerPoint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дошкольное образовательное  учреждение «Детский сад комбинированного вида № 4  «Солнышко»</dc:title>
  <dc:creator>Мария</dc:creator>
  <cp:lastModifiedBy>Мария </cp:lastModifiedBy>
  <cp:revision>14</cp:revision>
  <dcterms:created xsi:type="dcterms:W3CDTF">2021-01-20T09:05:04Z</dcterms:created>
  <dcterms:modified xsi:type="dcterms:W3CDTF">2021-01-20T12:08:54Z</dcterms:modified>
</cp:coreProperties>
</file>