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8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43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53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19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1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78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79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16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96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6C35B-73E3-4F00-B257-12AE46A4C089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DBF0-69BF-433E-A04C-13D6AE012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93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Муниципальное автономное дошкольное образовательное учреждение</a:t>
            </a:r>
            <a:br>
              <a:rPr lang="ru-RU" sz="2800" dirty="0" smtClean="0"/>
            </a:br>
            <a:r>
              <a:rPr lang="ru-RU" sz="2800" dirty="0" smtClean="0"/>
              <a:t>	«Детский сад комбинированного вида №4 «Солнышко»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44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Краткосрочный проект  на тему</a:t>
            </a:r>
            <a:endParaRPr lang="ru-RU" sz="44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ctr">
              <a:buNone/>
            </a:pPr>
            <a:r>
              <a:rPr lang="ru-RU" sz="44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«Осень разноцветная»</a:t>
            </a:r>
            <a:endParaRPr lang="ru-RU" sz="44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indent="0" algn="ctr">
              <a:buNone/>
            </a:pPr>
            <a:r>
              <a:rPr lang="ru-RU" sz="4400" b="1" i="0" u="none" strike="noStrike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группа  раннего возраста</a:t>
            </a:r>
          </a:p>
          <a:p>
            <a:pPr indent="0" algn="ctr"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№3 «ОДУВАНЧИКИ»</a:t>
            </a:r>
            <a:endParaRPr lang="ru-RU" sz="4400" b="1" i="0" u="none" strike="noStrike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indent="0" algn="ctr"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2018г.</a:t>
            </a:r>
            <a:endParaRPr lang="ru-RU" sz="44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674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280159"/>
            <a:ext cx="3966692" cy="29750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9" y="3580327"/>
            <a:ext cx="3966692" cy="2975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00" y="592429"/>
            <a:ext cx="4298323" cy="57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9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844" y="191206"/>
            <a:ext cx="2487004" cy="331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42" y="191206"/>
            <a:ext cx="2530566" cy="3374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66" y="191206"/>
            <a:ext cx="2486268" cy="331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1374" y="3809540"/>
            <a:ext cx="3266852" cy="2450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44" y="191206"/>
            <a:ext cx="2486267" cy="3315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82" y="3391615"/>
            <a:ext cx="2457316" cy="32764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2" y="3391615"/>
            <a:ext cx="2440414" cy="32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82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0" y="357474"/>
            <a:ext cx="4005331" cy="30039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3" y="357475"/>
            <a:ext cx="4005331" cy="3003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360" y="3825639"/>
            <a:ext cx="3503054" cy="2633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00" y="3792828"/>
            <a:ext cx="3554569" cy="2665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38" y="3792828"/>
            <a:ext cx="3554570" cy="26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4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78" y="568357"/>
            <a:ext cx="4177476" cy="55699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1" y="523139"/>
            <a:ext cx="4211391" cy="561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8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6" y="774420"/>
            <a:ext cx="4177476" cy="55699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940" y="774419"/>
            <a:ext cx="4177477" cy="55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17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1" y="430983"/>
            <a:ext cx="4473690" cy="59649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0" y="534227"/>
            <a:ext cx="4396258" cy="58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94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8" y="602614"/>
            <a:ext cx="2619132" cy="34921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71" y="3548127"/>
            <a:ext cx="3988158" cy="2991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91" y="2150773"/>
            <a:ext cx="4013913" cy="30104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08852" y="309093"/>
            <a:ext cx="9816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684" y="5506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Геннадьевна, СЗД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3неделя.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20.10.2018 - 9.11.2018г.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воспитанники  группы раннего возраста, родители.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познавательно-творческий.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9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580" y="270456"/>
            <a:ext cx="10671220" cy="5906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природе, обогащать личный опыт детей знаниями, эмоциями и впечатлениями об осени.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элементарные представления об осени;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интерес к наблюдениям в природе;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-обогащать словарь по теме «Осень»;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любовь к природе, учить бережному обращению с объектами природы.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8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2" y="206062"/>
            <a:ext cx="11018948" cy="5970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и представления детей 1,5-3 лет скудны, ведь их жизненный опыт ещё слишком мал. Педагоги детского сада, родители в силах помочь малышам познать этот интересный, полный красок, звуков, ощущений мир природы. Дети в таком возрасте часто не знакомы с признаками осени, не наблюдали за осенними явлениями в природе. Но в этом возрасте они очень любознательны и готовы с большим интересом и вниманием познавать, исследовать, творить, тем самым обогащая свои знания об осени.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76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622" y="0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проекта: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469" y="111113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Получают элементарные знания об осени, осенних явлениях.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Развивается интерес к наблюдениям в природе. Создаётся благоприятное эмоциональное состояние, любовь к осенним прогулкам.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3.Активизируется словарь по теме «Осень».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Развивается интерес к музыкальной и художественно-изобразительной деятельности.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Создаётся благоприятный эмоциональный фон в семье.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Развивается интерес к совместной деятельности с детьми.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Развивается интерес к участию в жизни детского сада.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9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924" y="365125"/>
            <a:ext cx="11017876" cy="1051551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4" y="3442214"/>
            <a:ext cx="4150842" cy="31131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0" b="27635"/>
          <a:stretch/>
        </p:blipFill>
        <p:spPr>
          <a:xfrm>
            <a:off x="7132748" y="3747751"/>
            <a:ext cx="4784502" cy="2807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91" y="286891"/>
            <a:ext cx="3743459" cy="2807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65" y="1416676"/>
            <a:ext cx="3919470" cy="29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02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5" y="631065"/>
            <a:ext cx="3940934" cy="525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207674"/>
            <a:ext cx="4084748" cy="30635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76" y="3589986"/>
            <a:ext cx="3932348" cy="2949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50" y="3589986"/>
            <a:ext cx="3623255" cy="271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7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7" y="280160"/>
            <a:ext cx="2103978" cy="28053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92" y="575228"/>
            <a:ext cx="2953555" cy="2215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71" y="435148"/>
            <a:ext cx="1871495" cy="2495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29" y="3369033"/>
            <a:ext cx="2425421" cy="32338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18" y="3369033"/>
            <a:ext cx="2425421" cy="3233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77" y="656822"/>
            <a:ext cx="3065292" cy="2298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11" y="3363621"/>
            <a:ext cx="2425421" cy="32338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75" y="3369033"/>
            <a:ext cx="2421362" cy="32284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2" y="3258055"/>
            <a:ext cx="2504595" cy="33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7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6" y="215766"/>
            <a:ext cx="1975188" cy="26335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1991" y="-223165"/>
            <a:ext cx="2633584" cy="3511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6" y="215765"/>
            <a:ext cx="2396617" cy="3195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24" y="215765"/>
            <a:ext cx="2424179" cy="32322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5" y="3747752"/>
            <a:ext cx="3651358" cy="2738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69" y="3700724"/>
            <a:ext cx="2089160" cy="2785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95" y="3656887"/>
            <a:ext cx="2260778" cy="30143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5" y="3666186"/>
            <a:ext cx="2253803" cy="300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39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279</Words>
  <Application>Microsoft Office PowerPoint</Application>
  <PresentationFormat>Широкоэкранный</PresentationFormat>
  <Paragraphs>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образовательное учреждение  «Детский сад комбинированного вида №4 «Солнышко» </vt:lpstr>
      <vt:lpstr>Презентация PowerPoint</vt:lpstr>
      <vt:lpstr>Презентация PowerPoint</vt:lpstr>
      <vt:lpstr>Презентация PowerPoint</vt:lpstr>
      <vt:lpstr>Ожидаемые результаты проекта:</vt:lpstr>
      <vt:lpstr>Реализация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Image&amp;Matros ®</cp:lastModifiedBy>
  <cp:revision>8</cp:revision>
  <dcterms:created xsi:type="dcterms:W3CDTF">2019-04-22T10:31:33Z</dcterms:created>
  <dcterms:modified xsi:type="dcterms:W3CDTF">2019-04-22T11:17:22Z</dcterms:modified>
</cp:coreProperties>
</file>