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62" r:id="rId6"/>
    <p:sldId id="261" r:id="rId7"/>
    <p:sldId id="260" r:id="rId8"/>
    <p:sldId id="259" r:id="rId9"/>
    <p:sldId id="258" r:id="rId10"/>
    <p:sldId id="265" r:id="rId11"/>
    <p:sldId id="266" r:id="rId12"/>
    <p:sldId id="267" r:id="rId13"/>
    <p:sldId id="269" r:id="rId14"/>
    <p:sldId id="270" r:id="rId15"/>
    <p:sldId id="271" r:id="rId16"/>
    <p:sldId id="26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2" autoAdjust="0"/>
    <p:restoredTop sz="94660"/>
  </p:normalViewPr>
  <p:slideViewPr>
    <p:cSldViewPr snapToGrid="0">
      <p:cViewPr varScale="1">
        <p:scale>
          <a:sx n="62" d="100"/>
          <a:sy n="62" d="100"/>
        </p:scale>
        <p:origin x="6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D469-5A00-4739-A8B5-45CB0A14076A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56BC-D22A-4F10-BF00-75273C1A5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646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D469-5A00-4739-A8B5-45CB0A14076A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56BC-D22A-4F10-BF00-75273C1A5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90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D469-5A00-4739-A8B5-45CB0A14076A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56BC-D22A-4F10-BF00-75273C1A5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100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D469-5A00-4739-A8B5-45CB0A14076A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56BC-D22A-4F10-BF00-75273C1A5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93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D469-5A00-4739-A8B5-45CB0A14076A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56BC-D22A-4F10-BF00-75273C1A5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98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D469-5A00-4739-A8B5-45CB0A14076A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56BC-D22A-4F10-BF00-75273C1A5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04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D469-5A00-4739-A8B5-45CB0A14076A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56BC-D22A-4F10-BF00-75273C1A5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1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D469-5A00-4739-A8B5-45CB0A14076A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56BC-D22A-4F10-BF00-75273C1A5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85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D469-5A00-4739-A8B5-45CB0A14076A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56BC-D22A-4F10-BF00-75273C1A5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442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D469-5A00-4739-A8B5-45CB0A14076A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56BC-D22A-4F10-BF00-75273C1A5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69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D469-5A00-4739-A8B5-45CB0A14076A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56BC-D22A-4F10-BF00-75273C1A5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12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6D469-5A00-4739-A8B5-45CB0A14076A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D56BC-D22A-4F10-BF00-75273C1A5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4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783" y="462251"/>
            <a:ext cx="12205628" cy="2076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6" y="2538427"/>
            <a:ext cx="5516294" cy="41372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68352" y="4199557"/>
            <a:ext cx="29188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Подготовила и провела:</a:t>
            </a:r>
          </a:p>
          <a:p>
            <a:r>
              <a:rPr lang="ru-RU" dirty="0" smtClean="0"/>
              <a:t>Воспитатель СЗД</a:t>
            </a:r>
          </a:p>
          <a:p>
            <a:r>
              <a:rPr lang="ru-RU" dirty="0" err="1" smtClean="0"/>
              <a:t>Аккузина</a:t>
            </a:r>
            <a:r>
              <a:rPr lang="ru-RU" dirty="0" smtClean="0"/>
              <a:t> М.Г.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19626038">
            <a:off x="711651" y="456633"/>
            <a:ext cx="24639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АРАМИЛЬ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2020год.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27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Просмотр альбома «Российские войска»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15" y="1048084"/>
            <a:ext cx="3571372" cy="47618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1922" y="1642278"/>
            <a:ext cx="4761826" cy="35734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87070" y="1643312"/>
            <a:ext cx="4761828" cy="357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28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8115"/>
            <a:ext cx="10515600" cy="1325563"/>
          </a:xfrm>
        </p:spPr>
        <p:txBody>
          <a:bodyPr/>
          <a:lstStyle/>
          <a:p>
            <a:r>
              <a:rPr lang="ru-RU" dirty="0" smtClean="0"/>
              <a:t>Выставка Военной техники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4" y="1778755"/>
            <a:ext cx="5667214" cy="42504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680" y="302137"/>
            <a:ext cx="3950776" cy="29630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68" y="3769963"/>
            <a:ext cx="3745424" cy="280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2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Изучаем военные профессии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0" y="3322369"/>
            <a:ext cx="3853912" cy="28904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59" y="3456122"/>
            <a:ext cx="4163665" cy="3122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12" y="1403889"/>
            <a:ext cx="4041397" cy="303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34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9" y="263473"/>
            <a:ext cx="2429360" cy="32391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83" y="263473"/>
            <a:ext cx="3763828" cy="2822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2" y="3782678"/>
            <a:ext cx="2162014" cy="2882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68" y="3782678"/>
            <a:ext cx="2162015" cy="2882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077" y="3759862"/>
            <a:ext cx="2179126" cy="2905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83" y="3801176"/>
            <a:ext cx="3763828" cy="2822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61" y="263473"/>
            <a:ext cx="4109230" cy="30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69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3" y="263471"/>
            <a:ext cx="2760635" cy="36808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47" y="263471"/>
            <a:ext cx="2185262" cy="2913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17" y="333211"/>
            <a:ext cx="2008645" cy="26781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8" r="12737"/>
          <a:stretch/>
        </p:blipFill>
        <p:spPr>
          <a:xfrm>
            <a:off x="9752393" y="4339525"/>
            <a:ext cx="2134807" cy="2193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5" t="17323" r="1625" b="29861"/>
          <a:stretch/>
        </p:blipFill>
        <p:spPr>
          <a:xfrm>
            <a:off x="790413" y="4517754"/>
            <a:ext cx="1642821" cy="20147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47" y="3813012"/>
            <a:ext cx="2039642" cy="2719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07" y="3011404"/>
            <a:ext cx="2752564" cy="36700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9" t="17852" r="17256" b="27684"/>
          <a:stretch/>
        </p:blipFill>
        <p:spPr>
          <a:xfrm>
            <a:off x="6551783" y="294463"/>
            <a:ext cx="2264819" cy="25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11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Поздравляем наших мальчиков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78" y="2336719"/>
            <a:ext cx="4245244" cy="31839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1" y="1690688"/>
            <a:ext cx="3356997" cy="4475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52" y="1690688"/>
            <a:ext cx="3356997" cy="447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96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Подарки папам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6" y="372256"/>
            <a:ext cx="1977648" cy="2636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80" y="1556072"/>
            <a:ext cx="3551116" cy="2663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206" y="372256"/>
            <a:ext cx="1977648" cy="2636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6" y="3378629"/>
            <a:ext cx="1999282" cy="26657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007" y="3378629"/>
            <a:ext cx="1999282" cy="2665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06" y="4488909"/>
            <a:ext cx="1608274" cy="21443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08" y="4516678"/>
            <a:ext cx="1566619" cy="20888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555" y="4488909"/>
            <a:ext cx="1574692" cy="20995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29" y="4516678"/>
            <a:ext cx="1553865" cy="207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34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2441" y="526943"/>
            <a:ext cx="114842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проекта (к 23 февраля): «Наша армия – наша сила».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группа: вторая группа раннего возраста,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2-3х лет.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НОД: познавательно – творческая.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организации (участники проекта): дети группы «Одуванчики», воспитатели группы, родители детей.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проекта: краткосрочный (1неделя – с 17го по 23 февраля 2020 года).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423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6725" y="601021"/>
            <a:ext cx="1052851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нравственно-патриотического воспитания детей дошкольного возраста, является одной из первостепенных для современного общества. У детей 2-3-х лет в силу своего возраста отсутствуют или имеют слабые первоначальные знания об празднике Дня защитника Отечества: о Российской Армии, о людях военных профессий, о военной технике, о необходимости защищать свою Родину.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0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01857" y="991893"/>
            <a:ext cx="100274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проблемы: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	Дать первоначальные знания и представления детям 3-го года жизни об истории праздника Дня защитника Отечества, его традициях, атрибутики.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	Обеспечить комплексный подход и последовательную структуру образовательной деятельности, чтобы вызвать у детей интерес, чувство патриотизма и сформировать знания по теме данного проекта.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1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987" y="552822"/>
            <a:ext cx="1126726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патриотизма, гражданственности – достаточно трудная задача, решение которой требует терпения и такта. Подчас в современных семьях подобные вопросы не считаются важными и заслуживающими должного внимания. День Защитника Отечества уже не ассоциируется с вооруженными силами. Этот праздник постепенно превратился в гендерный, равносильный международному женскому дню. Работая над этим проектом, я столкнулись с проблемой, что дети (в моём случае, раннего возраста) практически ничего не знают о Российской Армии, о людях военных профессий, о воинах - героях, которые отдали жизнь за мирное небо над нашей головой, и какое ко всему этому имеют отношение их папы и дедушки. Таким образом, через реализацию данного проекта поставила своей целью воспитывать в детях чувство гордости за свой народ, за Армию, за свою Родину, вызвать желание быть похожими на смелых и отважных защитников своей страны. Вследствие этого была выбрана данная тема проекта.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42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1925" y="356461"/>
            <a:ext cx="111742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знакомить детей раннего возраста с первоначальными знаниями об истории возникновения праздника Дня защитника Отечества: о Российской Армии, о людях военных профессий, о военной технике; объяснить, почему в этот день принято поздравлять пап и дедушек.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46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526388/9cb41d57-9f7d-4127-8227-334cd833ba60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2441" y="407692"/>
            <a:ext cx="106886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  	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Знакомим детей с понятиями: государственный праздник «День защитника Отечества», «Родина», «Российская Армия», «государственный флаг», «виды войск», «военные профессии» через просмотр иллюстраций, картинок, чтение художественной литературы, прослушивание и просмотр песенок и мультфильмов, участия в различных играх.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	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познавательно-исследовательскую, любознательность, творческие способности, память, воображение через создание необходимых условий развивающей среды и доброжелательную атмосферу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оспитательные: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становлению эмоционального контакта с каждым ребенком.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чувства патриотизма, любви к своей Родине.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чувства любви и уважения к папе, дедушке.</a:t>
            </a:r>
          </a:p>
        </p:txBody>
      </p:sp>
    </p:spTree>
    <p:extLst>
      <p:ext uri="{BB962C8B-B14F-4D97-AF65-F5344CB8AC3E}">
        <p14:creationId xmlns:p14="http://schemas.microsoft.com/office/powerpoint/2010/main" val="891262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Просмотр презентации «Военная техника»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58700"/>
            <a:ext cx="4768312" cy="35762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88" y="2758700"/>
            <a:ext cx="4768312" cy="35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9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88" y="309967"/>
            <a:ext cx="2180037" cy="29067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23" y="928458"/>
            <a:ext cx="3667932" cy="27509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97084" y="132434"/>
            <a:ext cx="6059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Лепка «Военные самолеты»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9" y="3580029"/>
            <a:ext cx="2333496" cy="3111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753" y="132434"/>
            <a:ext cx="2316305" cy="30884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444" y="3679407"/>
            <a:ext cx="2336430" cy="3115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215" y="3864626"/>
            <a:ext cx="2058601" cy="27448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53" y="3889904"/>
            <a:ext cx="2039642" cy="27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559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334</Words>
  <Application>Microsoft Office PowerPoint</Application>
  <PresentationFormat>Широкоэкранный</PresentationFormat>
  <Paragraphs>36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Просмотр презентации «Военная техника»</vt:lpstr>
      <vt:lpstr>Презентация PowerPoint</vt:lpstr>
      <vt:lpstr>Просмотр альбома «Российские войска»</vt:lpstr>
      <vt:lpstr>Выставка Военной техники</vt:lpstr>
      <vt:lpstr>Изучаем военные профессии</vt:lpstr>
      <vt:lpstr>Презентация PowerPoint</vt:lpstr>
      <vt:lpstr>Презентация PowerPoint</vt:lpstr>
      <vt:lpstr>Поздравляем наших мальчиков </vt:lpstr>
      <vt:lpstr>Подарки папам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MASHA</dc:creator>
  <cp:lastModifiedBy>MASHA</cp:lastModifiedBy>
  <cp:revision>11</cp:revision>
  <dcterms:created xsi:type="dcterms:W3CDTF">2020-02-24T11:22:20Z</dcterms:created>
  <dcterms:modified xsi:type="dcterms:W3CDTF">2020-02-24T13:25:11Z</dcterms:modified>
</cp:coreProperties>
</file>