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63" r:id="rId5"/>
    <p:sldId id="262" r:id="rId6"/>
    <p:sldId id="261" r:id="rId7"/>
    <p:sldId id="258" r:id="rId8"/>
    <p:sldId id="275" r:id="rId9"/>
    <p:sldId id="259" r:id="rId10"/>
    <p:sldId id="257" r:id="rId11"/>
    <p:sldId id="273" r:id="rId12"/>
    <p:sldId id="272" r:id="rId13"/>
    <p:sldId id="271" r:id="rId14"/>
    <p:sldId id="270" r:id="rId15"/>
    <p:sldId id="269" r:id="rId16"/>
    <p:sldId id="268" r:id="rId17"/>
    <p:sldId id="267" r:id="rId18"/>
    <p:sldId id="266" r:id="rId19"/>
    <p:sldId id="265" r:id="rId20"/>
    <p:sldId id="274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20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86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4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41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09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93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87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55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64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02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510C1-BE1E-4CE1-B8A1-9C4A6B84CB4C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49144-3D5C-433C-991B-B0B0C9FE5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5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0275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9378" y="223864"/>
            <a:ext cx="9144000" cy="23876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00081" y="4029558"/>
            <a:ext cx="3120324" cy="1135251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Подготовила воспитатель СЗД</a:t>
            </a:r>
          </a:p>
          <a:p>
            <a:r>
              <a:rPr lang="ru-RU" b="1" dirty="0" err="1" smtClean="0"/>
              <a:t>Аккузина</a:t>
            </a:r>
            <a:r>
              <a:rPr lang="ru-RU" b="1" dirty="0" smtClean="0"/>
              <a:t> Мария Геннадьевна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506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77" y="0"/>
            <a:ext cx="12873322" cy="70052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семейных фотоальбомов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5" y="3354076"/>
            <a:ext cx="4116449" cy="30873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17" y="742534"/>
            <a:ext cx="2932287" cy="3909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9" y="1562153"/>
            <a:ext cx="2855923" cy="2141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75" y="3754732"/>
            <a:ext cx="3719593" cy="27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77" y="-123986"/>
            <a:ext cx="12526530" cy="7028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3098" y="365126"/>
            <a:ext cx="7680702" cy="921234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Солонина Ольга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7" y="1286360"/>
            <a:ext cx="349104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31" y="252546"/>
            <a:ext cx="1963194" cy="3487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49" y="3317685"/>
            <a:ext cx="4396353" cy="3297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311" r="-1037"/>
          <a:stretch/>
        </p:blipFill>
        <p:spPr>
          <a:xfrm>
            <a:off x="5305504" y="1253112"/>
            <a:ext cx="4085102" cy="2918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4" y="4184494"/>
            <a:ext cx="4298197" cy="241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77" y="1"/>
            <a:ext cx="12816360" cy="69742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068" y="365126"/>
            <a:ext cx="7401732" cy="1107214"/>
          </a:xfrm>
        </p:spPr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Умылина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София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5" y="3193110"/>
            <a:ext cx="4290573" cy="32179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91" y="1724384"/>
            <a:ext cx="3251590" cy="4335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3" y="365126"/>
            <a:ext cx="2510724" cy="2895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391" y="3412061"/>
            <a:ext cx="2503087" cy="3337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1" y="573635"/>
            <a:ext cx="3068662" cy="23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350" y="-340963"/>
            <a:ext cx="13642306" cy="74236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5124" y="365126"/>
            <a:ext cx="7928675" cy="1029722"/>
          </a:xfrm>
        </p:spPr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Чермянинов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Роман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8" y="365126"/>
            <a:ext cx="3084162" cy="30841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34" y="365126"/>
            <a:ext cx="3084162" cy="3084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18" y="1500833"/>
            <a:ext cx="2590723" cy="3896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8361" r="15355" b="28588"/>
          <a:stretch/>
        </p:blipFill>
        <p:spPr>
          <a:xfrm>
            <a:off x="7937586" y="3650766"/>
            <a:ext cx="2827885" cy="3207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89" y="3564654"/>
            <a:ext cx="2442565" cy="32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3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496" y="-247973"/>
            <a:ext cx="12612496" cy="7485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1720" y="380623"/>
            <a:ext cx="7603210" cy="1246699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Окулова Дарья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2" y="117151"/>
            <a:ext cx="2914650" cy="3886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0" r="9121"/>
          <a:stretch/>
        </p:blipFill>
        <p:spPr>
          <a:xfrm>
            <a:off x="4810610" y="3008081"/>
            <a:ext cx="3449987" cy="3437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25537" r="18870" b="15029"/>
          <a:stretch/>
        </p:blipFill>
        <p:spPr>
          <a:xfrm>
            <a:off x="8260597" y="380623"/>
            <a:ext cx="3744940" cy="2728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134" y="3425125"/>
            <a:ext cx="2457447" cy="3268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t="14200" r="12435" b="19795"/>
          <a:stretch/>
        </p:blipFill>
        <p:spPr>
          <a:xfrm>
            <a:off x="2237378" y="3839511"/>
            <a:ext cx="2406292" cy="272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9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79" y="-278969"/>
            <a:ext cx="13115410" cy="71369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054" y="365126"/>
            <a:ext cx="7277746" cy="921234"/>
          </a:xfrm>
        </p:spPr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Диярова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Диана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7" y="365126"/>
            <a:ext cx="3620504" cy="27153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1" b="22486"/>
          <a:stretch/>
        </p:blipFill>
        <p:spPr>
          <a:xfrm>
            <a:off x="8840298" y="170482"/>
            <a:ext cx="3750177" cy="5315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2" t="10395" r="15750" b="22712"/>
          <a:stretch/>
        </p:blipFill>
        <p:spPr>
          <a:xfrm>
            <a:off x="4768861" y="2278251"/>
            <a:ext cx="3378631" cy="4587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2" t="9718" r="9887" b="28587"/>
          <a:stretch/>
        </p:blipFill>
        <p:spPr>
          <a:xfrm>
            <a:off x="183453" y="3724599"/>
            <a:ext cx="3995497" cy="27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3355" y="-108488"/>
            <a:ext cx="13670786" cy="7912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1071" y="1217532"/>
            <a:ext cx="7603210" cy="98322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Фефилова Арина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2" y="114146"/>
            <a:ext cx="3129921" cy="41732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625" y="114146"/>
            <a:ext cx="3062530" cy="4083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07" y="3053166"/>
            <a:ext cx="2752564" cy="3670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65" y="3053166"/>
            <a:ext cx="2766860" cy="368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77" y="0"/>
            <a:ext cx="12397377" cy="71912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660" y="365126"/>
            <a:ext cx="8254139" cy="983228"/>
          </a:xfrm>
        </p:spPr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Кульбак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София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5" y="2094114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4" y="365126"/>
            <a:ext cx="3657600" cy="2743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3" r="9121"/>
          <a:stretch/>
        </p:blipFill>
        <p:spPr>
          <a:xfrm>
            <a:off x="4109749" y="2545582"/>
            <a:ext cx="3775452" cy="3986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33" y="3618854"/>
            <a:ext cx="2185261" cy="29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467" y="-139485"/>
            <a:ext cx="12639467" cy="71292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8013" y="1472340"/>
            <a:ext cx="7628457" cy="92989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 Дима 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89" y="3220232"/>
            <a:ext cx="4590789" cy="34430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8" y="283303"/>
            <a:ext cx="3915905" cy="2936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83" y="283303"/>
            <a:ext cx="1991354" cy="2655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89" y="3566118"/>
            <a:ext cx="2194624" cy="29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7717" y="-329601"/>
            <a:ext cx="13820795" cy="75208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Дерябин Дима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894" y="3228035"/>
            <a:ext cx="4569591" cy="34271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62" y="3228035"/>
            <a:ext cx="4375004" cy="32812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360" y="2805194"/>
            <a:ext cx="2812943" cy="3750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9" b="36094"/>
          <a:stretch/>
        </p:blipFill>
        <p:spPr>
          <a:xfrm>
            <a:off x="258390" y="194675"/>
            <a:ext cx="2655291" cy="2454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93" y="688012"/>
            <a:ext cx="3009201" cy="200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397376" cy="708272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3919" y="325464"/>
            <a:ext cx="10609881" cy="5851499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- творческий.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краткосрочный (21.10 по 29.11.2019г.)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группы, дети второй группы раннего возраста, родители.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79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77" y="1"/>
            <a:ext cx="12397377" cy="7067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682" y="9299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Корзинка цветов для мамочки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94" y="1188497"/>
            <a:ext cx="3500160" cy="26251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9" y="1145258"/>
            <a:ext cx="1929539" cy="2572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92" y="1176584"/>
            <a:ext cx="1932937" cy="2577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9" y="4060556"/>
            <a:ext cx="1941163" cy="2588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3927" y="4350141"/>
            <a:ext cx="2588217" cy="19411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94" y="4032984"/>
            <a:ext cx="1931609" cy="25754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80" y="4032984"/>
            <a:ext cx="1972966" cy="26306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23" y="4060556"/>
            <a:ext cx="1941162" cy="2588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25" y="1154895"/>
            <a:ext cx="1965468" cy="26206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647" y="1149435"/>
            <a:ext cx="1926406" cy="256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76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8217" y="0"/>
            <a:ext cx="8765583" cy="1799176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0590" y="1690688"/>
            <a:ext cx="7603210" cy="4486275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есть семья –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папа, брат и я.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всех мы живём,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Песни громко мы поём.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Никому не разрешу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Обижать семью свою.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07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354" y="-263470"/>
            <a:ext cx="13286295" cy="855963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230" y="4617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влияет на ребёнка, приобщает его к окружающей жизни. Мы, взрослые, должны помочь детям понять значимость семьи, воспитывать у детей любовь и уважение к членам семьи, прививать детям чувство привязанности к семье и дому.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любви к Родине зарождается в семье. А семья для ребёнка – это мир, в котором закладываются основы морали, отношения к людям. Членов семьи объединяет кровное родство, любовь, общие интересы.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9969" y="0"/>
            <a:ext cx="15106547" cy="822047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949" y="216976"/>
            <a:ext cx="10997339" cy="6006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образ «Я», умение называть своё имя, фамилию, имена членов семьи, развивать представление о своей семье. Воспитание чувства привязанности и любви к своим родителям, родственникам.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понятиями «семья», «имя», «фамилия»;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называть членов своей семьи: мама, папа, брат, сестра, бабушка, дедушка;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 детей любовь и уважение к членам семьи, учить проявлять заботу о родных людях;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активному вовлечению родителей в совместную деятельность с ребенком в условиях семьи и детского сада.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475"/>
            <a:ext cx="12824590" cy="720671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5" y="2883941"/>
            <a:ext cx="4989226" cy="37419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13800"/>
            <a:ext cx="2138766" cy="2851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164" y="213800"/>
            <a:ext cx="2783561" cy="3711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22" y="273951"/>
            <a:ext cx="4136819" cy="3102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9203" y="3065488"/>
            <a:ext cx="2664183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465" y="-123985"/>
            <a:ext cx="12755105" cy="698198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" y="206719"/>
            <a:ext cx="3797083" cy="28478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12" y="4409267"/>
            <a:ext cx="2696706" cy="2022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13" y="2363407"/>
            <a:ext cx="2336602" cy="1752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" y="3548497"/>
            <a:ext cx="4225872" cy="31694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32703" y="772015"/>
            <a:ext cx="46181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сказок про семью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сказки Репка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648" y="4115859"/>
            <a:ext cx="2712908" cy="2034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8" t="19209" r="21921" b="16836"/>
          <a:stretch/>
        </p:blipFill>
        <p:spPr>
          <a:xfrm>
            <a:off x="9341347" y="681926"/>
            <a:ext cx="2775073" cy="309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705" y="-139485"/>
            <a:ext cx="12906844" cy="702347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251" y="3687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Фартук — мой тебе подарок,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Ну, скорей принарядись,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Кулинарные шедевры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Притворяй в наряде в жизнь.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33" y="164105"/>
            <a:ext cx="4070888" cy="3053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8" y="2331895"/>
            <a:ext cx="3168441" cy="4224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063" y="373763"/>
            <a:ext cx="2132631" cy="2843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93" y="3421951"/>
            <a:ext cx="2350899" cy="3134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27" y="3421951"/>
            <a:ext cx="2194625" cy="2926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7" y="3293742"/>
            <a:ext cx="2139571" cy="28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80" y="0"/>
            <a:ext cx="12602756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6391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Бусинку за бусинкой соберу на нитку.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подарок знаю, вызовет улыбку.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Маме он понравится и она в ответ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Скажет, что красивей бус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свете нет!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25" y="265444"/>
            <a:ext cx="2111967" cy="2815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03" y="317966"/>
            <a:ext cx="2072576" cy="27634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08" y="317966"/>
            <a:ext cx="2076934" cy="2769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1" y="3675073"/>
            <a:ext cx="2218518" cy="2958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55" y="3686266"/>
            <a:ext cx="2210123" cy="29468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23" y="3688672"/>
            <a:ext cx="2208319" cy="2944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42" y="3688672"/>
            <a:ext cx="2208318" cy="2944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25" y="3692255"/>
            <a:ext cx="2205632" cy="29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374" y="27122"/>
            <a:ext cx="12602754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71129" cy="1119751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7" y="365125"/>
            <a:ext cx="2318247" cy="30909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95" y="365125"/>
            <a:ext cx="3900408" cy="2925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1" y="3649851"/>
            <a:ext cx="2242089" cy="2989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1" r="24187"/>
          <a:stretch/>
        </p:blipFill>
        <p:spPr>
          <a:xfrm>
            <a:off x="5573885" y="1484876"/>
            <a:ext cx="1993147" cy="2855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44" y="3834109"/>
            <a:ext cx="2103895" cy="2805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4" y="3649851"/>
            <a:ext cx="2243380" cy="2991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873"/>
          <a:stretch/>
        </p:blipFill>
        <p:spPr>
          <a:xfrm>
            <a:off x="2974512" y="2123269"/>
            <a:ext cx="2441306" cy="396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342</Words>
  <Application>Microsoft Office PowerPoint</Application>
  <PresentationFormat>Широкоэкранный</PresentationFormat>
  <Paragraphs>47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МОЯ СЕМЬЯ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Раскраски </vt:lpstr>
      <vt:lpstr>Рассматривание семейных фотоальбомов</vt:lpstr>
      <vt:lpstr>Солонина Ольга</vt:lpstr>
      <vt:lpstr>Умылина София</vt:lpstr>
      <vt:lpstr>Чермянинов Роман</vt:lpstr>
      <vt:lpstr>Окулова Дарья</vt:lpstr>
      <vt:lpstr>Диярова Диана</vt:lpstr>
      <vt:lpstr>Фефилова Арина</vt:lpstr>
      <vt:lpstr>Кульбак София</vt:lpstr>
      <vt:lpstr>Казаков Дима </vt:lpstr>
      <vt:lpstr>Дерябин Дима</vt:lpstr>
      <vt:lpstr>Корзинка цветов для мамочки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MASHA</cp:lastModifiedBy>
  <cp:revision>19</cp:revision>
  <dcterms:created xsi:type="dcterms:W3CDTF">2019-11-19T15:14:45Z</dcterms:created>
  <dcterms:modified xsi:type="dcterms:W3CDTF">2019-11-25T12:02:54Z</dcterms:modified>
</cp:coreProperties>
</file>