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61" r:id="rId6"/>
    <p:sldId id="263" r:id="rId7"/>
    <p:sldId id="259" r:id="rId8"/>
    <p:sldId id="267" r:id="rId9"/>
    <p:sldId id="266" r:id="rId10"/>
    <p:sldId id="265" r:id="rId11"/>
    <p:sldId id="268" r:id="rId12"/>
    <p:sldId id="264" r:id="rId13"/>
    <p:sldId id="269" r:id="rId14"/>
    <p:sldId id="260" r:id="rId15"/>
    <p:sldId id="272" r:id="rId16"/>
    <p:sldId id="271" r:id="rId17"/>
    <p:sldId id="270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3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2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2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7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27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0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4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0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4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84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1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B064F-6078-4C08-8314-8385DF42AC4E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B63B1-644A-49D1-BC79-F7D81F69F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03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abysongs.ru/jenre/detskie-pesni-pro-kosmo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multi-mama.ru/stihi-pro-kosmo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playlist?list=PLBG8m0aFAwXuWry78TZxfyrqf3Zg3sKr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Проект </a:t>
            </a:r>
            <a:b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«Этот удивительный космос»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22024" y="5365375"/>
            <a:ext cx="3702424" cy="130436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Подготовила и провела:</a:t>
            </a:r>
          </a:p>
          <a:p>
            <a:r>
              <a:rPr lang="ru-RU" dirty="0" smtClean="0"/>
              <a:t>Воспитатель 1кк</a:t>
            </a:r>
          </a:p>
          <a:p>
            <a:r>
              <a:rPr lang="ru-RU" dirty="0" err="1" smtClean="0"/>
              <a:t>Аккузина</a:t>
            </a:r>
            <a:r>
              <a:rPr lang="ru-RU" dirty="0" smtClean="0"/>
              <a:t> М.Г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94" y="3509963"/>
            <a:ext cx="4755237" cy="3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282005"/>
            <a:ext cx="10972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Сейчас очень много разговоров про космос. После 1961 года каждый ребенок хотел стать космонавтом, но сейчас это уже не так. Но все равно, каждый ребенок, слушая песню о космосе думает о бескрайних просторах. Некоторые мечтают о звездах, которые находятся так далеко от нас. Слушая песни о космосе, дети могут представлять себе нашу огромную Вселенную. Вместе с детьми взрослые также могут вспомнить детство и о том, как мечтали когда-то. Можно придумать совместный танец с ребенком. Слушая песни про космос, ребенок представляет себе, что может встрет</a:t>
            </a:r>
            <a:r>
              <a:rPr lang="ru-RU" sz="2800" b="1" dirty="0"/>
              <a:t>и</a:t>
            </a:r>
            <a:r>
              <a:rPr lang="ru-RU" sz="2800" dirty="0"/>
              <a:t>ть инопланетян, что он найдет новую планету</a:t>
            </a:r>
            <a:r>
              <a:rPr lang="ru-RU" sz="2800" dirty="0" smtClean="0"/>
              <a:t>.</a:t>
            </a:r>
          </a:p>
          <a:p>
            <a:endParaRPr lang="ru-RU" sz="2800" dirty="0"/>
          </a:p>
          <a:p>
            <a:pPr algn="ctr"/>
            <a:r>
              <a:rPr lang="ru-RU" sz="2800" dirty="0" smtClean="0">
                <a:hlinkClick r:id="rId2"/>
              </a:rPr>
              <a:t>Детские песни про космос </a:t>
            </a:r>
          </a:p>
          <a:p>
            <a:pPr algn="ctr"/>
            <a:r>
              <a:rPr lang="ru-RU" sz="2800" dirty="0" smtClean="0">
                <a:hlinkClick r:id="rId2"/>
              </a:rPr>
              <a:t>— слушать и скачать детские песни онлайн бесплатно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93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2635" y="315678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АППЛИКАЦИЯ «РАКЕТА»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34" r="3307" b="33176"/>
          <a:stretch/>
        </p:blipFill>
        <p:spPr>
          <a:xfrm>
            <a:off x="212064" y="1948091"/>
            <a:ext cx="3297057" cy="377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691" y="3984063"/>
            <a:ext cx="1997903" cy="26638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8561" b="28514"/>
          <a:stretch/>
        </p:blipFill>
        <p:spPr>
          <a:xfrm>
            <a:off x="9213336" y="260723"/>
            <a:ext cx="2664899" cy="2777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05" y="1504482"/>
            <a:ext cx="2672603" cy="3563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905" y="3984063"/>
            <a:ext cx="2077431" cy="2769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295" y="4322943"/>
            <a:ext cx="1908362" cy="25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конструирование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Космическая ракета».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89" y="365125"/>
            <a:ext cx="2776655" cy="3697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8" y="365124"/>
            <a:ext cx="2776655" cy="36979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13" y="2360446"/>
            <a:ext cx="3377057" cy="44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Разрезные </a:t>
            </a:r>
            <a:r>
              <a:rPr lang="ru-RU" b="1" dirty="0" err="1">
                <a:solidFill>
                  <a:srgbClr val="FF0000"/>
                </a:solidFill>
              </a:rPr>
              <a:t>пазлы</a:t>
            </a:r>
            <a:r>
              <a:rPr lang="ru-RU" b="1" dirty="0">
                <a:solidFill>
                  <a:srgbClr val="FF0000"/>
                </a:solidFill>
              </a:rPr>
              <a:t>" Космические </a:t>
            </a:r>
            <a:r>
              <a:rPr lang="ru-RU" b="1" dirty="0" err="1">
                <a:solidFill>
                  <a:srgbClr val="FF0000"/>
                </a:solidFill>
              </a:rPr>
              <a:t>пазлы</a:t>
            </a:r>
            <a:r>
              <a:rPr lang="ru-RU" b="1" dirty="0">
                <a:solidFill>
                  <a:srgbClr val="FF0000"/>
                </a:solidFill>
              </a:rPr>
              <a:t>!"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033" y="2353236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384" y="1465800"/>
            <a:ext cx="2756803" cy="2067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035" y="2334280"/>
            <a:ext cx="3277721" cy="4370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812" y="3709146"/>
            <a:ext cx="2260788" cy="30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7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РАЗУЧЕВАНИЕ СТИХОТВОРЕНИЯ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59" y="1277471"/>
            <a:ext cx="3348716" cy="25156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59" y="4034118"/>
            <a:ext cx="3378253" cy="25378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5118" y="2564747"/>
            <a:ext cx="50023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Космонавтом стану я </a:t>
            </a:r>
            <a:r>
              <a:rPr lang="ru-RU" sz="3600" dirty="0" smtClean="0"/>
              <a:t>—</a:t>
            </a:r>
            <a:endParaRPr lang="ru-RU" sz="3600" dirty="0"/>
          </a:p>
          <a:p>
            <a:r>
              <a:rPr lang="ru-RU" sz="3600" dirty="0"/>
              <a:t>Это знает вся семья</a:t>
            </a:r>
            <a:r>
              <a:rPr lang="ru-RU" sz="3600" dirty="0" smtClean="0"/>
              <a:t>.</a:t>
            </a:r>
            <a:endParaRPr lang="ru-RU" sz="3600" dirty="0"/>
          </a:p>
          <a:p>
            <a:r>
              <a:rPr lang="ru-RU" sz="3600" dirty="0"/>
              <a:t>В дальний космос полечу</a:t>
            </a:r>
          </a:p>
          <a:p>
            <a:r>
              <a:rPr lang="ru-RU" sz="3600" dirty="0" smtClean="0"/>
              <a:t>И </a:t>
            </a:r>
            <a:r>
              <a:rPr lang="ru-RU" sz="3600" dirty="0"/>
              <a:t>созвездия изучу!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60" y="1401086"/>
            <a:ext cx="6919525" cy="51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Игры на липучках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060" y="1844536"/>
            <a:ext cx="3638549" cy="4851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51" y="1844536"/>
            <a:ext cx="363855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14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Рисование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77" y="365125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862" y="2540794"/>
            <a:ext cx="3212726" cy="4283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971" y="365125"/>
            <a:ext cx="3237905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01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858" y="147918"/>
            <a:ext cx="3691177" cy="2621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687" y="147918"/>
            <a:ext cx="3729317" cy="2622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678" y="2769231"/>
            <a:ext cx="3590365" cy="2496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58" y="4068558"/>
            <a:ext cx="3691177" cy="2583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221" y="4068558"/>
            <a:ext cx="3499783" cy="258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4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2" y="551346"/>
            <a:ext cx="3923352" cy="27738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6" y="3924089"/>
            <a:ext cx="3891054" cy="2750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71" y="4851291"/>
            <a:ext cx="2579594" cy="1823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71" y="551346"/>
            <a:ext cx="2579594" cy="1823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57" y="630717"/>
            <a:ext cx="3855292" cy="2725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52" y="2773666"/>
            <a:ext cx="2603013" cy="1840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57" y="3934734"/>
            <a:ext cx="3875997" cy="27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55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0271" y="242047"/>
            <a:ext cx="10533529" cy="593491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48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06" y="1492624"/>
            <a:ext cx="8485094" cy="521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7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647" y="4002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Тип проекта : </a:t>
            </a:r>
            <a:r>
              <a:rPr lang="ru-RU" dirty="0" smtClean="0"/>
              <a:t>познавательно-творческий.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Участники проекта : </a:t>
            </a:r>
            <a:r>
              <a:rPr lang="ru-RU" dirty="0" smtClean="0"/>
              <a:t>воспитанники второй ранней группы, воспитатель, родители.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Длительность проекта : </a:t>
            </a:r>
            <a:r>
              <a:rPr lang="ru-RU" dirty="0" smtClean="0"/>
              <a:t>с 1.04 по 14.04.2022г.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Продукт проекта : </a:t>
            </a:r>
            <a:r>
              <a:rPr lang="ru-RU" dirty="0" smtClean="0"/>
              <a:t>участие детей в конкурсе «Просто космос».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46" y="2996873"/>
            <a:ext cx="8773508" cy="35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8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258" y="521259"/>
            <a:ext cx="11062447" cy="5489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Актуальность: </a:t>
            </a:r>
          </a:p>
          <a:p>
            <a:pPr marL="0" indent="0">
              <a:buNone/>
            </a:pPr>
            <a:r>
              <a:rPr lang="ru-RU" dirty="0" smtClean="0"/>
              <a:t>Несколько десятков лет назад мало кто из вчерашних мальчишек не хотел стать космонавтом. Эта мечта совсем не актуальна для современных детей. Между тем, космические пираты, звездные войны и другие инопланетные существа – герои их любимых мультфильмов. Вымышленные персонажи дезинформируют дошкольников, рассказывая о несуществующих планетах, и зачастую вызывают у них отрицательные эмоции, способствуют развитию страхов. современные дошкольники задают много вопросов о космосе, звездах, космонавтах, так как данная тема, как все неведомое, непонятное, недоступное глазу, будоражит детскую фантазию. Поэтому важно грамотно выстроить работу по формированию у детей представлений о космосе.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8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282" y="3867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Проблема: </a:t>
            </a:r>
          </a:p>
          <a:p>
            <a:pPr marL="0" indent="0">
              <a:buNone/>
            </a:pPr>
            <a:r>
              <a:rPr lang="ru-RU" dirty="0" smtClean="0"/>
              <a:t>Дети не знают праздник - День космонавтики, о первом полёте Юрия Алексеевича Гагарина в космос. Для решения этой проблемы возник этот проект.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Обоснование проблемы: </a:t>
            </a:r>
          </a:p>
          <a:p>
            <a:pPr marL="0" indent="0">
              <a:buNone/>
            </a:pPr>
            <a:r>
              <a:rPr lang="ru-RU" dirty="0" smtClean="0"/>
              <a:t>1.Родители уделяют недостаточное внимание российским праздникам, а именно, Дню космонавтики. </a:t>
            </a:r>
          </a:p>
          <a:p>
            <a:pPr marL="0" indent="0">
              <a:buNone/>
            </a:pPr>
            <a:r>
              <a:rPr lang="ru-RU" dirty="0" smtClean="0"/>
              <a:t>2. У детей нет знаний о космосе, первом человеке, полетевшем в космос, о существовании праздника в России - День космонавтики.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8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341" y="3598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Ожидаемые результаты:</a:t>
            </a:r>
          </a:p>
          <a:p>
            <a:pPr marL="0" indent="0">
              <a:buNone/>
            </a:pPr>
            <a:r>
              <a:rPr lang="ru-RU" dirty="0" smtClean="0"/>
              <a:t>Заинтересованность детей темой о космосе, проявление их познавательной активности. Дать детям самостоятельно проявить инициативу: в рассматривании иллюстраций, участию в беседах, дискуссиях, конструирование из строительного материала, конструктора, ракеты по своему представлению, проявить творчество и детальность в работе. Участие в совместной деятельности родителей, празднования Дня космонавтики.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3988" y="3768536"/>
            <a:ext cx="4690305" cy="30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835" y="30610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Цель проекта : </a:t>
            </a:r>
          </a:p>
          <a:p>
            <a:pPr marL="0" indent="0">
              <a:buNone/>
            </a:pPr>
            <a:r>
              <a:rPr lang="ru-RU" dirty="0"/>
              <a:t>Ф</a:t>
            </a:r>
            <a:r>
              <a:rPr lang="ru-RU" dirty="0" smtClean="0"/>
              <a:t>ормирование представлений о космосе, галактике, празднике День Космонавтики.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/>
              <a:t>1. Расширять представление детей о многообразии космоса. Рассказать детям об интересных фактах и событиях космоса.</a:t>
            </a:r>
          </a:p>
          <a:p>
            <a:pPr marL="0" indent="0">
              <a:buNone/>
            </a:pPr>
            <a:r>
              <a:rPr lang="ru-RU" dirty="0" smtClean="0"/>
              <a:t>2. Познакомить с первым лётчиком-космонавтом Ю. А. Гагариным.</a:t>
            </a:r>
          </a:p>
          <a:p>
            <a:pPr marL="0" indent="0">
              <a:buNone/>
            </a:pPr>
            <a:r>
              <a:rPr lang="ru-RU" dirty="0" smtClean="0"/>
              <a:t>3. Развивать творческое воображение, фантазию, умение импровизировать; воспитывать взаимопомощь, доброжелательного отношения друг к другу, гордость за людей данной профессии, к своей Родине.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945" y="4336731"/>
            <a:ext cx="2898962" cy="2464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0907" y="4336732"/>
            <a:ext cx="2898962" cy="2464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238" y="4331755"/>
            <a:ext cx="2901948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Работа с родителями.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3224" y="1831135"/>
            <a:ext cx="2900209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000" r="3505" b="5671"/>
          <a:stretch/>
        </p:blipFill>
        <p:spPr>
          <a:xfrm>
            <a:off x="1213598" y="1785285"/>
            <a:ext cx="4595532" cy="43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6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Стихи про космос для детей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788" y="10456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Вселенная</a:t>
            </a:r>
            <a:r>
              <a:rPr lang="ru-RU" dirty="0"/>
              <a:t>, планеты и первый полет в космос Юрия Гагарина интересны детям всех </a:t>
            </a:r>
            <a:r>
              <a:rPr lang="ru-RU" dirty="0" smtClean="0"/>
              <a:t>возрастов. </a:t>
            </a:r>
            <a:r>
              <a:rPr lang="ru-RU" dirty="0"/>
              <a:t>Про космос написано много детских стихов - коротких и длинных. Как правило, они учатся легче, чем обычные стихи, потому что интересные. Личность Юрия Гагарина стала легендарной для детей и многие в детстве хотят быть именно </a:t>
            </a:r>
            <a:r>
              <a:rPr lang="ru-RU" dirty="0" err="1" smtClean="0"/>
              <a:t>космонавтами.Учите</a:t>
            </a:r>
            <a:r>
              <a:rPr lang="ru-RU" dirty="0" smtClean="0"/>
              <a:t> </a:t>
            </a:r>
            <a:r>
              <a:rPr lang="ru-RU" dirty="0"/>
              <a:t>стихи про космос с удовольствием</a:t>
            </a:r>
            <a:r>
              <a:rPr lang="ru-RU" dirty="0" smtClean="0"/>
              <a:t>!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</a:t>
            </a:r>
            <a:r>
              <a:rPr lang="ru-RU" dirty="0" smtClean="0">
                <a:hlinkClick r:id="rId2"/>
              </a:rPr>
              <a:t>100 стихов про космос для детей: изучаем космос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637" y="4431681"/>
            <a:ext cx="1571906" cy="222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177" y="2388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   </a:t>
            </a:r>
            <a:r>
              <a:rPr lang="ru-RU" b="1" dirty="0">
                <a:solidFill>
                  <a:srgbClr val="FF0000"/>
                </a:solidFill>
              </a:rPr>
              <a:t>Астрономия для детей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Здесь собраны развивающие видео и мультики для детей, посвященные дню Космонавтики. Эти мультфильмы для тех, кто любит ракеты и космос - для самых маленьких </a:t>
            </a:r>
            <a:r>
              <a:rPr lang="ru-RU" dirty="0" smtClean="0"/>
              <a:t>и не только.</a:t>
            </a: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Астрономия для детей. Развивающие мультики про космос, идеи для детского творчества ко дню космонавтики - </a:t>
            </a:r>
            <a:r>
              <a:rPr lang="ru-RU" dirty="0" err="1" smtClean="0">
                <a:hlinkClick r:id="rId2"/>
              </a:rPr>
              <a:t>YouTube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262" y="3674128"/>
            <a:ext cx="3703430" cy="2965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378" y="3674128"/>
            <a:ext cx="4373376" cy="29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651</Words>
  <Application>Microsoft Office PowerPoint</Application>
  <PresentationFormat>Широкоэкранный</PresentationFormat>
  <Paragraphs>47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Тема Office</vt:lpstr>
      <vt:lpstr>Проект  «Этот удивительный космос»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родителями.</vt:lpstr>
      <vt:lpstr>Стихи про космос для детей  </vt:lpstr>
      <vt:lpstr>Презентация PowerPoint</vt:lpstr>
      <vt:lpstr>Презентация PowerPoint</vt:lpstr>
      <vt:lpstr>АППЛИКАЦИЯ «РАКЕТА»</vt:lpstr>
      <vt:lpstr>конструирование  «Космическая ракета».</vt:lpstr>
      <vt:lpstr>Разрезные пазлы" Космические пазлы!"</vt:lpstr>
      <vt:lpstr>РАЗУЧЕВАНИЕ СТИХОТВОРЕНИЯ</vt:lpstr>
      <vt:lpstr>Игры на липучках</vt:lpstr>
      <vt:lpstr>Рисование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«Этот удивительный космос»</dc:title>
  <dc:creator>Мария</dc:creator>
  <cp:lastModifiedBy>Мария </cp:lastModifiedBy>
  <cp:revision>20</cp:revision>
  <dcterms:created xsi:type="dcterms:W3CDTF">2022-04-20T15:47:38Z</dcterms:created>
  <dcterms:modified xsi:type="dcterms:W3CDTF">2022-04-22T13:25:33Z</dcterms:modified>
</cp:coreProperties>
</file>