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1" r:id="rId7"/>
    <p:sldId id="260" r:id="rId8"/>
    <p:sldId id="263" r:id="rId9"/>
    <p:sldId id="269" r:id="rId10"/>
    <p:sldId id="264" r:id="rId11"/>
    <p:sldId id="265" r:id="rId12"/>
    <p:sldId id="268" r:id="rId13"/>
    <p:sldId id="266" r:id="rId14"/>
    <p:sldId id="267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8" autoAdjust="0"/>
    <p:restoredTop sz="94660"/>
  </p:normalViewPr>
  <p:slideViewPr>
    <p:cSldViewPr snapToGrid="0">
      <p:cViewPr varScale="1">
        <p:scale>
          <a:sx n="72" d="100"/>
          <a:sy n="72" d="100"/>
        </p:scale>
        <p:origin x="40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B644-5C2E-44B3-A610-787717C0066F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275CF-8DF1-4A51-9969-5F4184ACB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535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B644-5C2E-44B3-A610-787717C0066F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275CF-8DF1-4A51-9969-5F4184ACB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400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B644-5C2E-44B3-A610-787717C0066F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275CF-8DF1-4A51-9969-5F4184ACB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999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B644-5C2E-44B3-A610-787717C0066F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275CF-8DF1-4A51-9969-5F4184ACB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54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B644-5C2E-44B3-A610-787717C0066F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275CF-8DF1-4A51-9969-5F4184ACB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149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B644-5C2E-44B3-A610-787717C0066F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275CF-8DF1-4A51-9969-5F4184ACB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287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B644-5C2E-44B3-A610-787717C0066F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275CF-8DF1-4A51-9969-5F4184ACB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468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B644-5C2E-44B3-A610-787717C0066F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275CF-8DF1-4A51-9969-5F4184ACB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276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B644-5C2E-44B3-A610-787717C0066F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275CF-8DF1-4A51-9969-5F4184ACB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323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B644-5C2E-44B3-A610-787717C0066F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275CF-8DF1-4A51-9969-5F4184ACB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82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B644-5C2E-44B3-A610-787717C0066F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275CF-8DF1-4A51-9969-5F4184ACB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026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2B644-5C2E-44B3-A610-787717C0066F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275CF-8DF1-4A51-9969-5F4184ACB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443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Экологический педагогический проект 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«Сбережем нашу Землю»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dirty="0" smtClean="0"/>
              <a:t>II группа раннего возраста «Одуванчики»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12835" y="4018721"/>
            <a:ext cx="6281530" cy="1338470"/>
          </a:xfrm>
        </p:spPr>
        <p:txBody>
          <a:bodyPr>
            <a:normAutofit/>
          </a:bodyPr>
          <a:lstStyle/>
          <a:p>
            <a:r>
              <a:rPr lang="ru-RU" dirty="0" smtClean="0"/>
              <a:t>Подготовила и провела:</a:t>
            </a:r>
          </a:p>
          <a:p>
            <a:r>
              <a:rPr lang="ru-RU" dirty="0" smtClean="0"/>
              <a:t>Воспитатель 1кк</a:t>
            </a:r>
          </a:p>
          <a:p>
            <a:r>
              <a:rPr lang="ru-RU" dirty="0"/>
              <a:t> </a:t>
            </a:r>
            <a:r>
              <a:rPr lang="ru-RU" dirty="0" err="1" smtClean="0"/>
              <a:t>Аккузина</a:t>
            </a:r>
            <a:r>
              <a:rPr lang="ru-RU" dirty="0" smtClean="0"/>
              <a:t> М. Г.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27" y="3786808"/>
            <a:ext cx="5459896" cy="307119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48000" y="38385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Муниципальное автономное дошкольное образовательное учреждение</a:t>
            </a:r>
          </a:p>
          <a:p>
            <a:pPr algn="ctr"/>
            <a:r>
              <a:rPr lang="ru-RU" b="1" dirty="0" smtClean="0"/>
              <a:t>"Детский сад комбинированного вида № 4 "Солнышко"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83554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8931" y="39439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Познавательное развитие Интегрированное занятие-беседа «22 апреля - День Земли. Почему необходимо беречь природу?»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303" y="1552378"/>
            <a:ext cx="3846797" cy="25635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9276" r="32609"/>
          <a:stretch/>
        </p:blipFill>
        <p:spPr>
          <a:xfrm>
            <a:off x="5115338" y="1710296"/>
            <a:ext cx="3392557" cy="25690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786" y="3741149"/>
            <a:ext cx="3178831" cy="2918067"/>
          </a:xfrm>
          <a:prstGeom prst="rect">
            <a:avLst/>
          </a:prstGeom>
        </p:spPr>
      </p:pic>
      <p:pic>
        <p:nvPicPr>
          <p:cNvPr id="1026" name="Picture 2" descr="https://sun9-20.userapi.com/impg/BeAWXjQPpIXQeAaXRLFAcbL4XclGalPRtCtJYQ/g1vLY06YV38.jpg?size=1280x720&amp;quality=95&amp;sign=5e478ee124aa1ac85c6fbe44024968ec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2" r="33080"/>
          <a:stretch/>
        </p:blipFill>
        <p:spPr bwMode="auto">
          <a:xfrm>
            <a:off x="7984435" y="3741149"/>
            <a:ext cx="3853137" cy="298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372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59.userapi.com/impg/9pAX5f8pdU1kYwvYTVkW9IFIgsDLwFn3tbZDyw/8V-EORyrZ6c.jpg?size=1280x853&amp;quality=95&amp;sign=ca8efd567aca58d98dd05427eb8163cd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113" y="102842"/>
            <a:ext cx="4311700" cy="287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74" y="4028662"/>
            <a:ext cx="3286539" cy="1848678"/>
          </a:xfrm>
          <a:prstGeom prst="rect">
            <a:avLst/>
          </a:prstGeom>
        </p:spPr>
      </p:pic>
      <p:pic>
        <p:nvPicPr>
          <p:cNvPr id="2052" name="Picture 4" descr="https://sun9-78.userapi.com/impg/bZ_VlhgYruUr2vjmwN370oH-32tYOO_KxTIVmQ/cBkoIUzGKU4.jpg?size=1280x720&amp;quality=95&amp;sign=83aaf22dddde4edb3f998c2747a6a3bc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096665"/>
            <a:ext cx="2614129" cy="147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25070" t="-2410" b="1"/>
          <a:stretch/>
        </p:blipFill>
        <p:spPr>
          <a:xfrm>
            <a:off x="4483978" y="3843130"/>
            <a:ext cx="3525078" cy="27100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1826" y="1462462"/>
            <a:ext cx="2680455" cy="476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449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70487" y="457890"/>
            <a:ext cx="5458117" cy="30701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32" y="4306128"/>
            <a:ext cx="4253949" cy="23928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9026" y="4465154"/>
            <a:ext cx="4253948" cy="23928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809" y="3740774"/>
            <a:ext cx="1665357" cy="29582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2532" y="328856"/>
            <a:ext cx="473584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/>
              <a:t>Рисование</a:t>
            </a:r>
          </a:p>
          <a:p>
            <a:pPr algn="ctr"/>
            <a:r>
              <a:rPr lang="ru-RU" sz="4000" dirty="0" smtClean="0"/>
              <a:t> « Первые цветочки»</a:t>
            </a:r>
            <a:endParaRPr lang="ru-RU" sz="4000" dirty="0"/>
          </a:p>
        </p:txBody>
      </p:sp>
      <p:pic>
        <p:nvPicPr>
          <p:cNvPr id="3074" name="Picture 2" descr="https://sun9-31.userapi.com/impg/kSrDqyJtv4tPS8f1fIziA96BKyFd8PlNFGQQ0A/G63dU77DoXg.jpg?size=1280x720&amp;quality=95&amp;sign=8c3bb9d546d9a772427234a7185a0287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02" y="1938359"/>
            <a:ext cx="3700808" cy="208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51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221278" cy="1325563"/>
          </a:xfrm>
        </p:spPr>
        <p:txBody>
          <a:bodyPr>
            <a:normAutofit fontScale="90000"/>
          </a:bodyPr>
          <a:lstStyle/>
          <a:p>
            <a:r>
              <a:rPr lang="ru-RU" b="1" i="0" dirty="0" smtClean="0">
                <a:solidFill>
                  <a:srgbClr val="000000"/>
                </a:solidFill>
                <a:effectLst/>
                <a:latin typeface="Roboto"/>
              </a:rPr>
              <a:t>Всероссийский детский конкурс творческих работ «Цветочная фантазия»</a:t>
            </a:r>
            <a:br>
              <a:rPr lang="ru-RU" b="1" i="0" dirty="0" smtClean="0">
                <a:solidFill>
                  <a:srgbClr val="000000"/>
                </a:solidFill>
                <a:effectLst/>
                <a:latin typeface="Roboto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311" t="-1" r="11626" b="6429"/>
          <a:stretch/>
        </p:blipFill>
        <p:spPr>
          <a:xfrm flipH="1" flipV="1">
            <a:off x="437323" y="1690688"/>
            <a:ext cx="2981738" cy="20633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466" y="4015342"/>
            <a:ext cx="1802857" cy="25510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4218" t="8869" r="16685" b="6872"/>
          <a:stretch/>
        </p:blipFill>
        <p:spPr>
          <a:xfrm rot="10800000">
            <a:off x="4479234" y="1690688"/>
            <a:ext cx="3260035" cy="22361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138" y="4015342"/>
            <a:ext cx="1840226" cy="2603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21413" t="2802" r="20435" b="9468"/>
          <a:stretch/>
        </p:blipFill>
        <p:spPr>
          <a:xfrm rot="10800000">
            <a:off x="8438319" y="1560469"/>
            <a:ext cx="2941983" cy="24965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687" y="4057030"/>
            <a:ext cx="1828802" cy="258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95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1957" t="483" r="16413" b="1545"/>
          <a:stretch/>
        </p:blipFill>
        <p:spPr>
          <a:xfrm rot="10800000">
            <a:off x="4345423" y="532801"/>
            <a:ext cx="2743202" cy="24529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423" y="3154019"/>
            <a:ext cx="2449076" cy="34654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059" t="15025" r="3061" b="20436"/>
          <a:stretch/>
        </p:blipFill>
        <p:spPr>
          <a:xfrm rot="16200000">
            <a:off x="8767670" y="259775"/>
            <a:ext cx="2621218" cy="31672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6956" t="6764" r="20653" b="2222"/>
          <a:stretch/>
        </p:blipFill>
        <p:spPr>
          <a:xfrm>
            <a:off x="265044" y="532801"/>
            <a:ext cx="3511826" cy="24835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01" y="3352801"/>
            <a:ext cx="2168112" cy="30678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098" y="3314419"/>
            <a:ext cx="2222361" cy="314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338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0721" y="709122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 smtClean="0">
                <a:solidFill>
                  <a:srgbClr val="FF0000"/>
                </a:solidFill>
              </a:rPr>
              <a:t>Спасибо за внимание!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20680" y="1583097"/>
            <a:ext cx="5815682" cy="428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855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1939" y="447399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проекта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:«Сбережем нашу Землю».</a:t>
            </a:r>
          </a:p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творческий, познавательно-исследовательский.</a:t>
            </a:r>
          </a:p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краткосрочный, групповой.</a:t>
            </a:r>
          </a:p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Сроки реализации проекта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:с 12.04.2023 по 26.04.2023.</a:t>
            </a:r>
          </a:p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дети II группы раннего возраста, родители воспитанников, воспитатели.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218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122" y="245855"/>
            <a:ext cx="10515600" cy="1325563"/>
          </a:xfrm>
        </p:spPr>
        <p:txBody>
          <a:bodyPr/>
          <a:lstStyle/>
          <a:p>
            <a:r>
              <a:rPr lang="ru-RU" dirty="0" smtClean="0"/>
              <a:t>Актуальность проекта 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6896" y="1414807"/>
            <a:ext cx="10515600" cy="51980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 Земля – наш общий дом, каждый человек, живущий в нём, должен заботливо и бережно относиться к нему, сохраняя все его ценности и богатства.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Экологическое воспитание – одно из основных направлений в системе образования, это способ воздействия на чувства детей, их сознания, взгляды и представления. Дети испытывают потребность в общении с природой. Они учатся любить природу, наблюдать, сопереживать, понимать, что и растения, и животные – живые существа, они дышат, пьют воду, растут, а самое главное, чувствуют боль, как человек.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считаем, что экологическое образование необходимо с раннего возраста. Наша задача, как педагогов в работе с детьми, дошкольного возраста, заложить первые представления и ориентиры в мире природы.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507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548" y="225287"/>
            <a:ext cx="11062252" cy="59516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 :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ормирование первичных экологических представлений об окружающем мире у детей раннего возраста.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Образовательные: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представления о предметах и явлениях природы, растительном и животном мире, правилах поведения в природе.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Развивающие: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наблюдательность, внимание, логическое мышление.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Воспитательные: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бережное отношение к природе, желание заботится о ней.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598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Ожидаемый результат:</a:t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6652" y="113651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0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будут сформированы элементарные </a:t>
            </a:r>
            <a:r>
              <a:rPr lang="ru-RU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экологические </a:t>
            </a:r>
            <a:r>
              <a:rPr lang="ru-RU" b="0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и культура поведения в природе;</a:t>
            </a:r>
          </a:p>
          <a:p>
            <a:pPr marL="0" indent="0">
              <a:buNone/>
            </a:pPr>
            <a:r>
              <a:rPr lang="ru-RU" b="0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поймут взаимосвязь в природе, станут более бережно относиться к ней, животным, птицам, насекомым;</a:t>
            </a:r>
          </a:p>
          <a:p>
            <a:pPr marL="0" indent="0">
              <a:buNone/>
            </a:pPr>
            <a:r>
              <a:rPr lang="ru-RU" b="0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инициативы, активности, самостоятельности.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499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результатов: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- </a:t>
            </a:r>
            <a:r>
              <a:rPr lang="ru-RU" b="0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реализации </a:t>
            </a:r>
            <a:r>
              <a:rPr lang="ru-RU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 </a:t>
            </a:r>
            <a:r>
              <a:rPr lang="ru-RU" b="0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проявиться такая форма работы, как совместная деятельность воспитателя, детей и родителей.</a:t>
            </a:r>
          </a:p>
          <a:p>
            <a:pPr marL="0" indent="0">
              <a:buNone/>
            </a:pPr>
            <a:r>
              <a:rPr lang="ru-RU" b="0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Сформируются познавательные способности детей (умение наблюдать, анализировать, сравнивать, бережно относится к природе);</a:t>
            </a:r>
          </a:p>
          <a:p>
            <a:pPr marL="0" indent="0">
              <a:buNone/>
            </a:pPr>
            <a:r>
              <a:rPr lang="ru-RU" b="0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Повысится </a:t>
            </a:r>
            <a:r>
              <a:rPr lang="ru-RU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культура родителей, появится понимание необходимости в экологическом воспитании детей.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0664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Подвижная игра — «У медведя во бору»,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умение выполнять движения в соответствии с текстом.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Развивать внимание, воображение.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23851" y="1854649"/>
            <a:ext cx="4246340" cy="23885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5799" b="-212"/>
          <a:stretch/>
        </p:blipFill>
        <p:spPr>
          <a:xfrm>
            <a:off x="304800" y="2502176"/>
            <a:ext cx="3323343" cy="29179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6869" y="4407176"/>
            <a:ext cx="4121426" cy="23183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7021" y="4407176"/>
            <a:ext cx="3988904" cy="224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945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2669" y="18235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Наблюдение на прогулке за землей, за деревьями, появлением почек, первой травой, за птицами, прилетающими на участок, их поведением.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87" y="1656521"/>
            <a:ext cx="2435848" cy="43268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591" y="1656521"/>
            <a:ext cx="4417392" cy="24847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190" y="3784806"/>
            <a:ext cx="4638261" cy="260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970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Игры на липучках «Берегите планету»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1107562" y="619677"/>
            <a:ext cx="2449642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65" y="4462669"/>
            <a:ext cx="3763617" cy="21170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2590" t="4400" r="9194" b="8406"/>
          <a:stretch/>
        </p:blipFill>
        <p:spPr>
          <a:xfrm>
            <a:off x="5062330" y="1570524"/>
            <a:ext cx="3441523" cy="24744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7287" y="4611756"/>
            <a:ext cx="3498574" cy="19679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29058" t="11385"/>
          <a:stretch/>
        </p:blipFill>
        <p:spPr>
          <a:xfrm>
            <a:off x="8133157" y="2758482"/>
            <a:ext cx="3591339" cy="25233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t="19023" r="14060"/>
          <a:stretch/>
        </p:blipFill>
        <p:spPr>
          <a:xfrm rot="16200000">
            <a:off x="9632022" y="1245689"/>
            <a:ext cx="964304" cy="16139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/>
          <a:srcRect r="17256" b="8524"/>
          <a:stretch/>
        </p:blipFill>
        <p:spPr>
          <a:xfrm flipV="1">
            <a:off x="9113635" y="5505506"/>
            <a:ext cx="2001078" cy="124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140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361</Words>
  <Application>Microsoft Office PowerPoint</Application>
  <PresentationFormat>Широкоэкранный</PresentationFormat>
  <Paragraphs>40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Roboto</vt:lpstr>
      <vt:lpstr>Times New Roman</vt:lpstr>
      <vt:lpstr>Тема Office</vt:lpstr>
      <vt:lpstr>Экологический педагогический проект  «Сбережем нашу Землю» II группа раннего возраста «Одуванчики»</vt:lpstr>
      <vt:lpstr>Презентация PowerPoint</vt:lpstr>
      <vt:lpstr>Актуальность проекта :</vt:lpstr>
      <vt:lpstr>Презентация PowerPoint</vt:lpstr>
      <vt:lpstr>Ожидаемый результат: </vt:lpstr>
      <vt:lpstr>Анализ результатов: </vt:lpstr>
      <vt:lpstr>Подвижная игра — «У медведя во бору»,  Формировать умение выполнять движения в соответствии с текстом.  Развивать внимание, воображение.</vt:lpstr>
      <vt:lpstr>Презентация PowerPoint</vt:lpstr>
      <vt:lpstr>Игры на липучках «Берегите планету»</vt:lpstr>
      <vt:lpstr>Презентация PowerPoint</vt:lpstr>
      <vt:lpstr>Презентация PowerPoint</vt:lpstr>
      <vt:lpstr>Презентация PowerPoint</vt:lpstr>
      <vt:lpstr>Всероссийский детский конкурс творческих работ «Цветочная фантазия» 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Экологический педагогический проект «Сбережем нашу Землю» II группа раннего возраста «Одуванчики»</dc:title>
  <dc:creator>Мария</dc:creator>
  <cp:lastModifiedBy>Мария </cp:lastModifiedBy>
  <cp:revision>9</cp:revision>
  <dcterms:created xsi:type="dcterms:W3CDTF">2023-04-24T07:48:51Z</dcterms:created>
  <dcterms:modified xsi:type="dcterms:W3CDTF">2023-04-24T15:00:17Z</dcterms:modified>
</cp:coreProperties>
</file>